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80" r:id="rId3"/>
    <p:sldMasterId id="2147483681" r:id="rId4"/>
    <p:sldMasterId id="2147483682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3.xml"/><Relationship Id="rId5" Type="http://schemas.openxmlformats.org/officeDocument/2006/relationships/slideMaster" Target="slideMasters/slideMaster3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211a46612be_0_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211a46612be_0_2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g211a46612be_0_2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211a3cf9e1c_1_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211a3cf9e1c_1_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g211a3cf9e1c_1_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211a46612be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211a46612be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g211a46612be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211a46612be_0_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211a46612be_0_1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g211a46612be_0_1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2e150d7e7d6_0_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2e150d7e7d6_0_1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g2e150d7e7d6_0_1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2e150d7e7d6_0_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2e150d7e7d6_0_1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g2e150d7e7d6_0_1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jpg"/><Relationship Id="rId3" Type="http://schemas.openxmlformats.org/officeDocument/2006/relationships/image" Target="../media/image7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jpg"/><Relationship Id="rId3" Type="http://schemas.openxmlformats.org/officeDocument/2006/relationships/image" Target="../media/image7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jpg"/><Relationship Id="rId3" Type="http://schemas.openxmlformats.org/officeDocument/2006/relationships/image" Target="../media/image7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jpg"/><Relationship Id="rId3" Type="http://schemas.openxmlformats.org/officeDocument/2006/relationships/image" Target="../media/image7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7.jpg"/><Relationship Id="rId3" Type="http://schemas.openxmlformats.org/officeDocument/2006/relationships/image" Target="../media/image7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5.jpg"/><Relationship Id="rId3" Type="http://schemas.openxmlformats.org/officeDocument/2006/relationships/image" Target="../media/image7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8.jpg"/><Relationship Id="rId3" Type="http://schemas.openxmlformats.org/officeDocument/2006/relationships/image" Target="../media/image7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6.jpg"/><Relationship Id="rId3" Type="http://schemas.openxmlformats.org/officeDocument/2006/relationships/image" Target="../media/image7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7.jpg"/><Relationship Id="rId3" Type="http://schemas.openxmlformats.org/officeDocument/2006/relationships/image" Target="../media/image7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0.jpg"/><Relationship Id="rId3" Type="http://schemas.openxmlformats.org/officeDocument/2006/relationships/image" Target="../media/image7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jpg"/><Relationship Id="rId3" Type="http://schemas.openxmlformats.org/officeDocument/2006/relationships/image" Target="../media/image7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9.jpg"/><Relationship Id="rId3" Type="http://schemas.openxmlformats.org/officeDocument/2006/relationships/image" Target="../media/image7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3.jpg"/><Relationship Id="rId3" Type="http://schemas.openxmlformats.org/officeDocument/2006/relationships/image" Target="../media/image7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2.jpg"/><Relationship Id="rId3" Type="http://schemas.openxmlformats.org/officeDocument/2006/relationships/image" Target="../media/image7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2.jpg"/><Relationship Id="rId3" Type="http://schemas.openxmlformats.org/officeDocument/2006/relationships/image" Target="../media/image7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6.jpg"/><Relationship Id="rId3" Type="http://schemas.openxmlformats.org/officeDocument/2006/relationships/image" Target="../media/image7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0.jpg"/><Relationship Id="rId3" Type="http://schemas.openxmlformats.org/officeDocument/2006/relationships/image" Target="../media/image7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1.jpg"/><Relationship Id="rId3" Type="http://schemas.openxmlformats.org/officeDocument/2006/relationships/image" Target="../media/image7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0.jpg"/><Relationship Id="rId3" Type="http://schemas.openxmlformats.org/officeDocument/2006/relationships/image" Target="../media/image7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4.jpg"/><Relationship Id="rId3" Type="http://schemas.openxmlformats.org/officeDocument/2006/relationships/image" Target="../media/image7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8.jpg"/><Relationship Id="rId3" Type="http://schemas.openxmlformats.org/officeDocument/2006/relationships/image" Target="../media/image7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9.jpg"/><Relationship Id="rId3" Type="http://schemas.openxmlformats.org/officeDocument/2006/relationships/image" Target="../media/image7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6.jpg"/><Relationship Id="rId3" Type="http://schemas.openxmlformats.org/officeDocument/2006/relationships/image" Target="../media/image7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4.jpg"/><Relationship Id="rId3" Type="http://schemas.openxmlformats.org/officeDocument/2006/relationships/image" Target="../media/image7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jpg"/><Relationship Id="rId3" Type="http://schemas.openxmlformats.org/officeDocument/2006/relationships/image" Target="../media/image7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g"/><Relationship Id="rId3" Type="http://schemas.openxmlformats.org/officeDocument/2006/relationships/image" Target="../media/image7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3.jpg"/><Relationship Id="rId3" Type="http://schemas.openxmlformats.org/officeDocument/2006/relationships/image" Target="../media/image7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jpg"/><Relationship Id="rId3" Type="http://schemas.openxmlformats.org/officeDocument/2006/relationships/image" Target="../media/image7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35.jp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g"/><Relationship Id="rId3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2"/>
          <p:cNvSpPr txBox="1"/>
          <p:nvPr>
            <p:ph type="title"/>
          </p:nvPr>
        </p:nvSpPr>
        <p:spPr>
          <a:xfrm>
            <a:off x="998895" y="705164"/>
            <a:ext cx="9894723" cy="43090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77" name="Google Shape;77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323748" y="-8626"/>
            <a:ext cx="2868252" cy="6866709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2"/>
          <p:cNvPicPr preferRelativeResize="0"/>
          <p:nvPr/>
        </p:nvPicPr>
        <p:blipFill rotWithShape="1">
          <a:blip r:embed="rId3">
            <a:alphaModFix/>
          </a:blip>
          <a:srcRect b="18334" l="0" r="0" t="0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2"/>
          <p:cNvSpPr txBox="1"/>
          <p:nvPr>
            <p:ph idx="1" type="body"/>
          </p:nvPr>
        </p:nvSpPr>
        <p:spPr>
          <a:xfrm>
            <a:off x="998895" y="1428050"/>
            <a:ext cx="8633637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E4E79"/>
              </a:buClr>
              <a:buSzPts val="2800"/>
              <a:buChar char="•"/>
              <a:defRPr>
                <a:solidFill>
                  <a:srgbClr val="1E4E79"/>
                </a:solidFill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4E79"/>
              </a:buClr>
              <a:buSzPts val="2400"/>
              <a:buChar char="•"/>
              <a:defRPr>
                <a:solidFill>
                  <a:srgbClr val="1E4E79"/>
                </a:solidFill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4E79"/>
              </a:buClr>
              <a:buSzPts val="2000"/>
              <a:buChar char="•"/>
              <a:defRPr>
                <a:solidFill>
                  <a:srgbClr val="1E4E79"/>
                </a:solidFill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4E79"/>
              </a:buClr>
              <a:buSzPts val="1800"/>
              <a:buChar char="•"/>
              <a:defRPr>
                <a:solidFill>
                  <a:srgbClr val="1E4E79"/>
                </a:solidFill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4E79"/>
              </a:buClr>
              <a:buSzPts val="1800"/>
              <a:buChar char="•"/>
              <a:defRPr>
                <a:solidFill>
                  <a:srgbClr val="1E4E79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0" name="Google Shape;80;p12"/>
          <p:cNvSpPr txBox="1"/>
          <p:nvPr/>
        </p:nvSpPr>
        <p:spPr>
          <a:xfrm>
            <a:off x="8785191" y="6317559"/>
            <a:ext cx="1532963" cy="3406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435F"/>
              </a:buClr>
              <a:buSzPts val="1200"/>
              <a:buFont typeface="Arial"/>
              <a:buNone/>
            </a:pPr>
            <a:r>
              <a:rPr lang="en-GB" sz="1200">
                <a:solidFill>
                  <a:srgbClr val="03435F"/>
                </a:solidFill>
                <a:latin typeface="Calibri"/>
                <a:ea typeface="Calibri"/>
                <a:cs typeface="Calibri"/>
                <a:sym typeface="Calibri"/>
              </a:rPr>
              <a:t>www.geant.org</a:t>
            </a:r>
            <a:endParaRPr sz="1200">
              <a:solidFill>
                <a:srgbClr val="03435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327386" y="0"/>
            <a:ext cx="2864614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3"/>
          <p:cNvSpPr txBox="1"/>
          <p:nvPr>
            <p:ph type="title"/>
          </p:nvPr>
        </p:nvSpPr>
        <p:spPr>
          <a:xfrm>
            <a:off x="998895" y="705164"/>
            <a:ext cx="9894723" cy="43090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84" name="Google Shape;84;p13"/>
          <p:cNvPicPr preferRelativeResize="0"/>
          <p:nvPr/>
        </p:nvPicPr>
        <p:blipFill rotWithShape="1">
          <a:blip r:embed="rId3">
            <a:alphaModFix/>
          </a:blip>
          <a:srcRect b="18334" l="0" r="0" t="0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3"/>
          <p:cNvSpPr txBox="1"/>
          <p:nvPr>
            <p:ph idx="1" type="body"/>
          </p:nvPr>
        </p:nvSpPr>
        <p:spPr>
          <a:xfrm>
            <a:off x="998895" y="1428050"/>
            <a:ext cx="8633637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E4E79"/>
              </a:buClr>
              <a:buSzPts val="2800"/>
              <a:buChar char="•"/>
              <a:defRPr>
                <a:solidFill>
                  <a:srgbClr val="1E4E79"/>
                </a:solidFill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4E79"/>
              </a:buClr>
              <a:buSzPts val="2400"/>
              <a:buChar char="•"/>
              <a:defRPr>
                <a:solidFill>
                  <a:srgbClr val="1E4E79"/>
                </a:solidFill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4E79"/>
              </a:buClr>
              <a:buSzPts val="2000"/>
              <a:buChar char="•"/>
              <a:defRPr>
                <a:solidFill>
                  <a:srgbClr val="1E4E79"/>
                </a:solidFill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4E79"/>
              </a:buClr>
              <a:buSzPts val="1800"/>
              <a:buChar char="•"/>
              <a:defRPr>
                <a:solidFill>
                  <a:srgbClr val="1E4E79"/>
                </a:solidFill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4E79"/>
              </a:buClr>
              <a:buSzPts val="1800"/>
              <a:buChar char="•"/>
              <a:defRPr>
                <a:solidFill>
                  <a:srgbClr val="1E4E79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6" name="Google Shape;86;p13"/>
          <p:cNvSpPr txBox="1"/>
          <p:nvPr/>
        </p:nvSpPr>
        <p:spPr>
          <a:xfrm>
            <a:off x="8785191" y="6317559"/>
            <a:ext cx="1532963" cy="3406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435F"/>
              </a:buClr>
              <a:buSzPts val="1200"/>
              <a:buFont typeface="Arial"/>
              <a:buNone/>
            </a:pPr>
            <a:r>
              <a:rPr lang="en-GB" sz="1200">
                <a:solidFill>
                  <a:srgbClr val="03435F"/>
                </a:solidFill>
                <a:latin typeface="Calibri"/>
                <a:ea typeface="Calibri"/>
                <a:cs typeface="Calibri"/>
                <a:sym typeface="Calibri"/>
              </a:rPr>
              <a:t>www.geant.org</a:t>
            </a:r>
            <a:endParaRPr sz="1200">
              <a:solidFill>
                <a:srgbClr val="03435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Custom Layout">
  <p:cSld name="5_Custom Layout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4"/>
          <p:cNvSpPr txBox="1"/>
          <p:nvPr>
            <p:ph type="title"/>
          </p:nvPr>
        </p:nvSpPr>
        <p:spPr>
          <a:xfrm>
            <a:off x="998895" y="705164"/>
            <a:ext cx="9894723" cy="43090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89" name="Google Shape;89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327386" y="0"/>
            <a:ext cx="2864614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4"/>
          <p:cNvPicPr preferRelativeResize="0"/>
          <p:nvPr/>
        </p:nvPicPr>
        <p:blipFill rotWithShape="1">
          <a:blip r:embed="rId3">
            <a:alphaModFix/>
          </a:blip>
          <a:srcRect b="18334" l="0" r="0" t="0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4"/>
          <p:cNvSpPr txBox="1"/>
          <p:nvPr>
            <p:ph idx="1" type="body"/>
          </p:nvPr>
        </p:nvSpPr>
        <p:spPr>
          <a:xfrm>
            <a:off x="998895" y="1428050"/>
            <a:ext cx="8633637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E4E79"/>
              </a:buClr>
              <a:buSzPts val="2800"/>
              <a:buChar char="•"/>
              <a:defRPr>
                <a:solidFill>
                  <a:srgbClr val="1E4E79"/>
                </a:solidFill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4E79"/>
              </a:buClr>
              <a:buSzPts val="2400"/>
              <a:buChar char="•"/>
              <a:defRPr>
                <a:solidFill>
                  <a:srgbClr val="1E4E79"/>
                </a:solidFill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4E79"/>
              </a:buClr>
              <a:buSzPts val="2000"/>
              <a:buChar char="•"/>
              <a:defRPr>
                <a:solidFill>
                  <a:srgbClr val="1E4E79"/>
                </a:solidFill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4E79"/>
              </a:buClr>
              <a:buSzPts val="1800"/>
              <a:buChar char="•"/>
              <a:defRPr>
                <a:solidFill>
                  <a:srgbClr val="1E4E79"/>
                </a:solidFill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4E79"/>
              </a:buClr>
              <a:buSzPts val="1800"/>
              <a:buChar char="•"/>
              <a:defRPr>
                <a:solidFill>
                  <a:srgbClr val="1E4E79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2" name="Google Shape;92;p14"/>
          <p:cNvSpPr txBox="1"/>
          <p:nvPr/>
        </p:nvSpPr>
        <p:spPr>
          <a:xfrm>
            <a:off x="8785191" y="6317559"/>
            <a:ext cx="1532963" cy="3406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435F"/>
              </a:buClr>
              <a:buSzPts val="1200"/>
              <a:buFont typeface="Arial"/>
              <a:buNone/>
            </a:pPr>
            <a:r>
              <a:rPr lang="en-GB" sz="1200">
                <a:solidFill>
                  <a:srgbClr val="03435F"/>
                </a:solidFill>
                <a:latin typeface="Calibri"/>
                <a:ea typeface="Calibri"/>
                <a:cs typeface="Calibri"/>
                <a:sym typeface="Calibri"/>
              </a:rPr>
              <a:t>www.geant.org</a:t>
            </a:r>
            <a:endParaRPr sz="1200">
              <a:solidFill>
                <a:srgbClr val="03435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_Custom Layout">
  <p:cSld name="6_Custom Layout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5"/>
          <p:cNvSpPr txBox="1"/>
          <p:nvPr>
            <p:ph type="title"/>
          </p:nvPr>
        </p:nvSpPr>
        <p:spPr>
          <a:xfrm>
            <a:off x="998895" y="705164"/>
            <a:ext cx="9894723" cy="43090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95" name="Google Shape;95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327386" y="0"/>
            <a:ext cx="2864614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5"/>
          <p:cNvPicPr preferRelativeResize="0"/>
          <p:nvPr/>
        </p:nvPicPr>
        <p:blipFill rotWithShape="1">
          <a:blip r:embed="rId3">
            <a:alphaModFix/>
          </a:blip>
          <a:srcRect b="18334" l="0" r="0" t="0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5"/>
          <p:cNvSpPr txBox="1"/>
          <p:nvPr>
            <p:ph idx="1" type="body"/>
          </p:nvPr>
        </p:nvSpPr>
        <p:spPr>
          <a:xfrm>
            <a:off x="998895" y="1428050"/>
            <a:ext cx="8633637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E4E79"/>
              </a:buClr>
              <a:buSzPts val="2800"/>
              <a:buChar char="•"/>
              <a:defRPr>
                <a:solidFill>
                  <a:srgbClr val="1E4E79"/>
                </a:solidFill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4E79"/>
              </a:buClr>
              <a:buSzPts val="2400"/>
              <a:buChar char="•"/>
              <a:defRPr>
                <a:solidFill>
                  <a:srgbClr val="1E4E79"/>
                </a:solidFill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4E79"/>
              </a:buClr>
              <a:buSzPts val="2000"/>
              <a:buChar char="•"/>
              <a:defRPr>
                <a:solidFill>
                  <a:srgbClr val="1E4E79"/>
                </a:solidFill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4E79"/>
              </a:buClr>
              <a:buSzPts val="1800"/>
              <a:buChar char="•"/>
              <a:defRPr>
                <a:solidFill>
                  <a:srgbClr val="1E4E79"/>
                </a:solidFill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4E79"/>
              </a:buClr>
              <a:buSzPts val="1800"/>
              <a:buChar char="•"/>
              <a:defRPr>
                <a:solidFill>
                  <a:srgbClr val="1E4E79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8" name="Google Shape;98;p15"/>
          <p:cNvSpPr txBox="1"/>
          <p:nvPr/>
        </p:nvSpPr>
        <p:spPr>
          <a:xfrm>
            <a:off x="8785191" y="6317559"/>
            <a:ext cx="1532963" cy="3406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435F"/>
              </a:buClr>
              <a:buSzPts val="1200"/>
              <a:buFont typeface="Arial"/>
              <a:buNone/>
            </a:pPr>
            <a:r>
              <a:rPr lang="en-GB" sz="1200">
                <a:solidFill>
                  <a:srgbClr val="03435F"/>
                </a:solidFill>
                <a:latin typeface="Calibri"/>
                <a:ea typeface="Calibri"/>
                <a:cs typeface="Calibri"/>
                <a:sym typeface="Calibri"/>
              </a:rPr>
              <a:t>www.geant.org</a:t>
            </a:r>
            <a:endParaRPr sz="1200">
              <a:solidFill>
                <a:srgbClr val="03435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Custom Layout">
  <p:cSld name="7_Custom Layout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390968" y="0"/>
            <a:ext cx="2864614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6"/>
          <p:cNvSpPr txBox="1"/>
          <p:nvPr>
            <p:ph type="title"/>
          </p:nvPr>
        </p:nvSpPr>
        <p:spPr>
          <a:xfrm>
            <a:off x="998895" y="705164"/>
            <a:ext cx="9894723" cy="43090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02" name="Google Shape;102;p16"/>
          <p:cNvPicPr preferRelativeResize="0"/>
          <p:nvPr/>
        </p:nvPicPr>
        <p:blipFill rotWithShape="1">
          <a:blip r:embed="rId3">
            <a:alphaModFix/>
          </a:blip>
          <a:srcRect b="18334" l="0" r="0" t="0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6"/>
          <p:cNvSpPr txBox="1"/>
          <p:nvPr>
            <p:ph idx="1" type="body"/>
          </p:nvPr>
        </p:nvSpPr>
        <p:spPr>
          <a:xfrm>
            <a:off x="998895" y="1428050"/>
            <a:ext cx="8633637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E4E79"/>
              </a:buClr>
              <a:buSzPts val="2800"/>
              <a:buChar char="•"/>
              <a:defRPr>
                <a:solidFill>
                  <a:srgbClr val="1E4E79"/>
                </a:solidFill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4E79"/>
              </a:buClr>
              <a:buSzPts val="2400"/>
              <a:buChar char="•"/>
              <a:defRPr>
                <a:solidFill>
                  <a:srgbClr val="1E4E79"/>
                </a:solidFill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4E79"/>
              </a:buClr>
              <a:buSzPts val="2000"/>
              <a:buChar char="•"/>
              <a:defRPr>
                <a:solidFill>
                  <a:srgbClr val="1E4E79"/>
                </a:solidFill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4E79"/>
              </a:buClr>
              <a:buSzPts val="1800"/>
              <a:buChar char="•"/>
              <a:defRPr>
                <a:solidFill>
                  <a:srgbClr val="1E4E79"/>
                </a:solidFill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4E79"/>
              </a:buClr>
              <a:buSzPts val="1800"/>
              <a:buChar char="•"/>
              <a:defRPr>
                <a:solidFill>
                  <a:srgbClr val="1E4E79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4" name="Google Shape;104;p16"/>
          <p:cNvSpPr txBox="1"/>
          <p:nvPr/>
        </p:nvSpPr>
        <p:spPr>
          <a:xfrm>
            <a:off x="8785191" y="6317559"/>
            <a:ext cx="1532963" cy="3406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435F"/>
              </a:buClr>
              <a:buSzPts val="1200"/>
              <a:buFont typeface="Arial"/>
              <a:buNone/>
            </a:pPr>
            <a:r>
              <a:rPr lang="en-GB" sz="1200">
                <a:solidFill>
                  <a:srgbClr val="03435F"/>
                </a:solidFill>
                <a:latin typeface="Calibri"/>
                <a:ea typeface="Calibri"/>
                <a:cs typeface="Calibri"/>
                <a:sym typeface="Calibri"/>
              </a:rPr>
              <a:t>www.geant.org</a:t>
            </a:r>
            <a:endParaRPr sz="1200">
              <a:solidFill>
                <a:srgbClr val="03435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_Custom Layout">
  <p:cSld name="8_Custom Layout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327386" y="0"/>
            <a:ext cx="2864614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7"/>
          <p:cNvSpPr txBox="1"/>
          <p:nvPr>
            <p:ph type="title"/>
          </p:nvPr>
        </p:nvSpPr>
        <p:spPr>
          <a:xfrm>
            <a:off x="998895" y="705164"/>
            <a:ext cx="9894723" cy="43090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08" name="Google Shape;108;p17"/>
          <p:cNvPicPr preferRelativeResize="0"/>
          <p:nvPr/>
        </p:nvPicPr>
        <p:blipFill rotWithShape="1">
          <a:blip r:embed="rId3">
            <a:alphaModFix/>
          </a:blip>
          <a:srcRect b="18334" l="0" r="0" t="0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7"/>
          <p:cNvSpPr txBox="1"/>
          <p:nvPr>
            <p:ph idx="1" type="body"/>
          </p:nvPr>
        </p:nvSpPr>
        <p:spPr>
          <a:xfrm>
            <a:off x="998895" y="1428050"/>
            <a:ext cx="8633637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E4E79"/>
              </a:buClr>
              <a:buSzPts val="2800"/>
              <a:buChar char="•"/>
              <a:defRPr>
                <a:solidFill>
                  <a:srgbClr val="1E4E79"/>
                </a:solidFill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4E79"/>
              </a:buClr>
              <a:buSzPts val="2400"/>
              <a:buChar char="•"/>
              <a:defRPr>
                <a:solidFill>
                  <a:srgbClr val="1E4E79"/>
                </a:solidFill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4E79"/>
              </a:buClr>
              <a:buSzPts val="2000"/>
              <a:buChar char="•"/>
              <a:defRPr>
                <a:solidFill>
                  <a:srgbClr val="1E4E79"/>
                </a:solidFill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4E79"/>
              </a:buClr>
              <a:buSzPts val="1800"/>
              <a:buChar char="•"/>
              <a:defRPr>
                <a:solidFill>
                  <a:srgbClr val="1E4E79"/>
                </a:solidFill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4E79"/>
              </a:buClr>
              <a:buSzPts val="1800"/>
              <a:buChar char="•"/>
              <a:defRPr>
                <a:solidFill>
                  <a:srgbClr val="1E4E79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" name="Google Shape;110;p17"/>
          <p:cNvSpPr txBox="1"/>
          <p:nvPr/>
        </p:nvSpPr>
        <p:spPr>
          <a:xfrm>
            <a:off x="8785191" y="6317559"/>
            <a:ext cx="1532963" cy="3406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435F"/>
              </a:buClr>
              <a:buSzPts val="1200"/>
              <a:buFont typeface="Arial"/>
              <a:buNone/>
            </a:pPr>
            <a:r>
              <a:rPr lang="en-GB" sz="1200">
                <a:solidFill>
                  <a:srgbClr val="03435F"/>
                </a:solidFill>
                <a:latin typeface="Calibri"/>
                <a:ea typeface="Calibri"/>
                <a:cs typeface="Calibri"/>
                <a:sym typeface="Calibri"/>
              </a:rPr>
              <a:t>www.geant.org</a:t>
            </a:r>
            <a:endParaRPr sz="1200">
              <a:solidFill>
                <a:srgbClr val="03435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9_Custom Layout">
  <p:cSld name="9_Custom Layout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327386" y="0"/>
            <a:ext cx="2864614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8"/>
          <p:cNvSpPr txBox="1"/>
          <p:nvPr>
            <p:ph type="title"/>
          </p:nvPr>
        </p:nvSpPr>
        <p:spPr>
          <a:xfrm>
            <a:off x="998895" y="705164"/>
            <a:ext cx="9894723" cy="43090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14" name="Google Shape;114;p18"/>
          <p:cNvPicPr preferRelativeResize="0"/>
          <p:nvPr/>
        </p:nvPicPr>
        <p:blipFill rotWithShape="1">
          <a:blip r:embed="rId3">
            <a:alphaModFix/>
          </a:blip>
          <a:srcRect b="18334" l="0" r="0" t="0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8"/>
          <p:cNvSpPr txBox="1"/>
          <p:nvPr>
            <p:ph idx="1" type="body"/>
          </p:nvPr>
        </p:nvSpPr>
        <p:spPr>
          <a:xfrm>
            <a:off x="998895" y="1428050"/>
            <a:ext cx="8633637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E4E79"/>
              </a:buClr>
              <a:buSzPts val="2800"/>
              <a:buChar char="•"/>
              <a:defRPr>
                <a:solidFill>
                  <a:srgbClr val="1E4E79"/>
                </a:solidFill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4E79"/>
              </a:buClr>
              <a:buSzPts val="2400"/>
              <a:buChar char="•"/>
              <a:defRPr>
                <a:solidFill>
                  <a:srgbClr val="1E4E79"/>
                </a:solidFill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4E79"/>
              </a:buClr>
              <a:buSzPts val="2000"/>
              <a:buChar char="•"/>
              <a:defRPr>
                <a:solidFill>
                  <a:srgbClr val="1E4E79"/>
                </a:solidFill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4E79"/>
              </a:buClr>
              <a:buSzPts val="1800"/>
              <a:buChar char="•"/>
              <a:defRPr>
                <a:solidFill>
                  <a:srgbClr val="1E4E79"/>
                </a:solidFill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4E79"/>
              </a:buClr>
              <a:buSzPts val="1800"/>
              <a:buChar char="•"/>
              <a:defRPr>
                <a:solidFill>
                  <a:srgbClr val="1E4E79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6" name="Google Shape;116;p18"/>
          <p:cNvSpPr txBox="1"/>
          <p:nvPr/>
        </p:nvSpPr>
        <p:spPr>
          <a:xfrm>
            <a:off x="8785191" y="6317559"/>
            <a:ext cx="1532963" cy="3406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435F"/>
              </a:buClr>
              <a:buSzPts val="1200"/>
              <a:buFont typeface="Arial"/>
              <a:buNone/>
            </a:pPr>
            <a:r>
              <a:rPr lang="en-GB" sz="1200">
                <a:solidFill>
                  <a:srgbClr val="03435F"/>
                </a:solidFill>
                <a:latin typeface="Calibri"/>
                <a:ea typeface="Calibri"/>
                <a:cs typeface="Calibri"/>
                <a:sym typeface="Calibri"/>
              </a:rPr>
              <a:t>www.geant.org</a:t>
            </a:r>
            <a:endParaRPr sz="1200">
              <a:solidFill>
                <a:srgbClr val="03435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0_Custom Layout">
  <p:cSld name="10_Custom Layout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327386" y="0"/>
            <a:ext cx="2864614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9"/>
          <p:cNvSpPr txBox="1"/>
          <p:nvPr>
            <p:ph type="title"/>
          </p:nvPr>
        </p:nvSpPr>
        <p:spPr>
          <a:xfrm>
            <a:off x="998895" y="705164"/>
            <a:ext cx="9894723" cy="43090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20" name="Google Shape;120;p19"/>
          <p:cNvPicPr preferRelativeResize="0"/>
          <p:nvPr/>
        </p:nvPicPr>
        <p:blipFill rotWithShape="1">
          <a:blip r:embed="rId3">
            <a:alphaModFix/>
          </a:blip>
          <a:srcRect b="18334" l="0" r="0" t="0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9"/>
          <p:cNvSpPr txBox="1"/>
          <p:nvPr>
            <p:ph idx="1" type="body"/>
          </p:nvPr>
        </p:nvSpPr>
        <p:spPr>
          <a:xfrm>
            <a:off x="998895" y="1428050"/>
            <a:ext cx="8633637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E4E79"/>
              </a:buClr>
              <a:buSzPts val="2800"/>
              <a:buChar char="•"/>
              <a:defRPr>
                <a:solidFill>
                  <a:srgbClr val="1E4E79"/>
                </a:solidFill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4E79"/>
              </a:buClr>
              <a:buSzPts val="2400"/>
              <a:buChar char="•"/>
              <a:defRPr>
                <a:solidFill>
                  <a:srgbClr val="1E4E79"/>
                </a:solidFill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4E79"/>
              </a:buClr>
              <a:buSzPts val="2000"/>
              <a:buChar char="•"/>
              <a:defRPr>
                <a:solidFill>
                  <a:srgbClr val="1E4E79"/>
                </a:solidFill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4E79"/>
              </a:buClr>
              <a:buSzPts val="1800"/>
              <a:buChar char="•"/>
              <a:defRPr>
                <a:solidFill>
                  <a:srgbClr val="1E4E79"/>
                </a:solidFill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4E79"/>
              </a:buClr>
              <a:buSzPts val="1800"/>
              <a:buChar char="•"/>
              <a:defRPr>
                <a:solidFill>
                  <a:srgbClr val="1E4E79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2" name="Google Shape;122;p19"/>
          <p:cNvSpPr txBox="1"/>
          <p:nvPr/>
        </p:nvSpPr>
        <p:spPr>
          <a:xfrm>
            <a:off x="8785191" y="6317559"/>
            <a:ext cx="1532963" cy="3406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435F"/>
              </a:buClr>
              <a:buSzPts val="1200"/>
              <a:buFont typeface="Arial"/>
              <a:buNone/>
            </a:pPr>
            <a:r>
              <a:rPr lang="en-GB" sz="1200">
                <a:solidFill>
                  <a:srgbClr val="03435F"/>
                </a:solidFill>
                <a:latin typeface="Calibri"/>
                <a:ea typeface="Calibri"/>
                <a:cs typeface="Calibri"/>
                <a:sym typeface="Calibri"/>
              </a:rPr>
              <a:t>www.geant.org</a:t>
            </a:r>
            <a:endParaRPr sz="1200">
              <a:solidFill>
                <a:srgbClr val="03435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1_Custom Layout">
  <p:cSld name="11_Custom Layout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327386" y="0"/>
            <a:ext cx="2864614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20"/>
          <p:cNvSpPr txBox="1"/>
          <p:nvPr>
            <p:ph type="title"/>
          </p:nvPr>
        </p:nvSpPr>
        <p:spPr>
          <a:xfrm>
            <a:off x="998895" y="705164"/>
            <a:ext cx="9894723" cy="43090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26" name="Google Shape;126;p20"/>
          <p:cNvPicPr preferRelativeResize="0"/>
          <p:nvPr/>
        </p:nvPicPr>
        <p:blipFill rotWithShape="1">
          <a:blip r:embed="rId3">
            <a:alphaModFix/>
          </a:blip>
          <a:srcRect b="18334" l="0" r="0" t="0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20"/>
          <p:cNvSpPr txBox="1"/>
          <p:nvPr>
            <p:ph idx="1" type="body"/>
          </p:nvPr>
        </p:nvSpPr>
        <p:spPr>
          <a:xfrm>
            <a:off x="998895" y="1428050"/>
            <a:ext cx="8633637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E4E79"/>
              </a:buClr>
              <a:buSzPts val="2800"/>
              <a:buChar char="•"/>
              <a:defRPr>
                <a:solidFill>
                  <a:srgbClr val="1E4E79"/>
                </a:solidFill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4E79"/>
              </a:buClr>
              <a:buSzPts val="2400"/>
              <a:buChar char="•"/>
              <a:defRPr>
                <a:solidFill>
                  <a:srgbClr val="1E4E79"/>
                </a:solidFill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4E79"/>
              </a:buClr>
              <a:buSzPts val="2000"/>
              <a:buChar char="•"/>
              <a:defRPr>
                <a:solidFill>
                  <a:srgbClr val="1E4E79"/>
                </a:solidFill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4E79"/>
              </a:buClr>
              <a:buSzPts val="1800"/>
              <a:buChar char="•"/>
              <a:defRPr>
                <a:solidFill>
                  <a:srgbClr val="1E4E79"/>
                </a:solidFill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4E79"/>
              </a:buClr>
              <a:buSzPts val="1800"/>
              <a:buChar char="•"/>
              <a:defRPr>
                <a:solidFill>
                  <a:srgbClr val="1E4E79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8" name="Google Shape;128;p20"/>
          <p:cNvSpPr txBox="1"/>
          <p:nvPr/>
        </p:nvSpPr>
        <p:spPr>
          <a:xfrm>
            <a:off x="8785191" y="6317559"/>
            <a:ext cx="1532963" cy="3406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435F"/>
              </a:buClr>
              <a:buSzPts val="1200"/>
              <a:buFont typeface="Arial"/>
              <a:buNone/>
            </a:pPr>
            <a:r>
              <a:rPr lang="en-GB" sz="1200">
                <a:solidFill>
                  <a:srgbClr val="03435F"/>
                </a:solidFill>
                <a:latin typeface="Calibri"/>
                <a:ea typeface="Calibri"/>
                <a:cs typeface="Calibri"/>
                <a:sym typeface="Calibri"/>
              </a:rPr>
              <a:t>www.geant.org</a:t>
            </a:r>
            <a:endParaRPr sz="1200">
              <a:solidFill>
                <a:srgbClr val="03435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2_Custom Layout">
  <p:cSld name="12_Custom Layout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327386" y="0"/>
            <a:ext cx="2864614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21"/>
          <p:cNvSpPr txBox="1"/>
          <p:nvPr>
            <p:ph type="title"/>
          </p:nvPr>
        </p:nvSpPr>
        <p:spPr>
          <a:xfrm>
            <a:off x="998895" y="705164"/>
            <a:ext cx="9894723" cy="43090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32" name="Google Shape;132;p21"/>
          <p:cNvPicPr preferRelativeResize="0"/>
          <p:nvPr/>
        </p:nvPicPr>
        <p:blipFill rotWithShape="1">
          <a:blip r:embed="rId3">
            <a:alphaModFix/>
          </a:blip>
          <a:srcRect b="18334" l="0" r="0" t="0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1"/>
          <p:cNvSpPr txBox="1"/>
          <p:nvPr>
            <p:ph idx="1" type="body"/>
          </p:nvPr>
        </p:nvSpPr>
        <p:spPr>
          <a:xfrm>
            <a:off x="998895" y="1428050"/>
            <a:ext cx="8633637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E4E79"/>
              </a:buClr>
              <a:buSzPts val="2800"/>
              <a:buChar char="•"/>
              <a:defRPr>
                <a:solidFill>
                  <a:srgbClr val="1E4E79"/>
                </a:solidFill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4E79"/>
              </a:buClr>
              <a:buSzPts val="2400"/>
              <a:buChar char="•"/>
              <a:defRPr>
                <a:solidFill>
                  <a:srgbClr val="1E4E79"/>
                </a:solidFill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4E79"/>
              </a:buClr>
              <a:buSzPts val="2000"/>
              <a:buChar char="•"/>
              <a:defRPr>
                <a:solidFill>
                  <a:srgbClr val="1E4E79"/>
                </a:solidFill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4E79"/>
              </a:buClr>
              <a:buSzPts val="1800"/>
              <a:buChar char="•"/>
              <a:defRPr>
                <a:solidFill>
                  <a:srgbClr val="1E4E79"/>
                </a:solidFill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4E79"/>
              </a:buClr>
              <a:buSzPts val="1800"/>
              <a:buChar char="•"/>
              <a:defRPr>
                <a:solidFill>
                  <a:srgbClr val="1E4E79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4" name="Google Shape;134;p21"/>
          <p:cNvSpPr txBox="1"/>
          <p:nvPr/>
        </p:nvSpPr>
        <p:spPr>
          <a:xfrm>
            <a:off x="8785191" y="6317559"/>
            <a:ext cx="1532963" cy="3406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435F"/>
              </a:buClr>
              <a:buSzPts val="1200"/>
              <a:buFont typeface="Arial"/>
              <a:buNone/>
            </a:pPr>
            <a:r>
              <a:rPr lang="en-GB" sz="1200">
                <a:solidFill>
                  <a:srgbClr val="03435F"/>
                </a:solidFill>
                <a:latin typeface="Calibri"/>
                <a:ea typeface="Calibri"/>
                <a:cs typeface="Calibri"/>
                <a:sym typeface="Calibri"/>
              </a:rPr>
              <a:t>www.geant.org</a:t>
            </a:r>
            <a:endParaRPr sz="1200">
              <a:solidFill>
                <a:srgbClr val="03435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p4"/>
          <p:cNvPicPr preferRelativeResize="0"/>
          <p:nvPr/>
        </p:nvPicPr>
        <p:blipFill rotWithShape="1">
          <a:blip r:embed="rId2">
            <a:alphaModFix/>
          </a:blip>
          <a:srcRect b="0" l="34639" r="0" t="0"/>
          <a:stretch/>
        </p:blipFill>
        <p:spPr>
          <a:xfrm>
            <a:off x="10319656" y="0"/>
            <a:ext cx="1872343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4"/>
          <p:cNvPicPr preferRelativeResize="0"/>
          <p:nvPr/>
        </p:nvPicPr>
        <p:blipFill rotWithShape="1">
          <a:blip r:embed="rId3">
            <a:alphaModFix/>
          </a:blip>
          <a:srcRect b="18334" l="0" r="0" t="0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4"/>
          <p:cNvSpPr txBox="1"/>
          <p:nvPr>
            <p:ph idx="1" type="body"/>
          </p:nvPr>
        </p:nvSpPr>
        <p:spPr>
          <a:xfrm>
            <a:off x="998895" y="1428050"/>
            <a:ext cx="8633637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E4E79"/>
              </a:buClr>
              <a:buSzPts val="2800"/>
              <a:buChar char="•"/>
              <a:defRPr>
                <a:solidFill>
                  <a:srgbClr val="1E4E79"/>
                </a:solidFill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4E79"/>
              </a:buClr>
              <a:buSzPts val="2400"/>
              <a:buChar char="•"/>
              <a:defRPr>
                <a:solidFill>
                  <a:srgbClr val="1E4E79"/>
                </a:solidFill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4E79"/>
              </a:buClr>
              <a:buSzPts val="2000"/>
              <a:buChar char="•"/>
              <a:defRPr>
                <a:solidFill>
                  <a:srgbClr val="1E4E79"/>
                </a:solidFill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4E79"/>
              </a:buClr>
              <a:buSzPts val="1800"/>
              <a:buChar char="•"/>
              <a:defRPr>
                <a:solidFill>
                  <a:srgbClr val="1E4E79"/>
                </a:solidFill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4E79"/>
              </a:buClr>
              <a:buSzPts val="1800"/>
              <a:buChar char="•"/>
              <a:defRPr>
                <a:solidFill>
                  <a:srgbClr val="1E4E79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" name="Google Shape;31;p4"/>
          <p:cNvSpPr txBox="1"/>
          <p:nvPr>
            <p:ph type="title"/>
          </p:nvPr>
        </p:nvSpPr>
        <p:spPr>
          <a:xfrm>
            <a:off x="998895" y="705164"/>
            <a:ext cx="9894723" cy="43090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65081"/>
              </a:buClr>
              <a:buSzPts val="3200"/>
              <a:buFont typeface="Calibri"/>
              <a:buNone/>
              <a:defRPr>
                <a:solidFill>
                  <a:srgbClr val="06508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4"/>
          <p:cNvSpPr txBox="1"/>
          <p:nvPr/>
        </p:nvSpPr>
        <p:spPr>
          <a:xfrm>
            <a:off x="8785191" y="6317559"/>
            <a:ext cx="1532963" cy="3406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435F"/>
              </a:buClr>
              <a:buSzPts val="1200"/>
              <a:buFont typeface="Arial"/>
              <a:buNone/>
            </a:pPr>
            <a:r>
              <a:rPr lang="en-GB" sz="1200">
                <a:solidFill>
                  <a:srgbClr val="03435F"/>
                </a:solidFill>
                <a:latin typeface="Calibri"/>
                <a:ea typeface="Calibri"/>
                <a:cs typeface="Calibri"/>
                <a:sym typeface="Calibri"/>
              </a:rPr>
              <a:t>www.geant.org</a:t>
            </a:r>
            <a:endParaRPr sz="1200">
              <a:solidFill>
                <a:srgbClr val="03435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3_Custom Layout">
  <p:cSld name="13_Custom Layout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327386" y="0"/>
            <a:ext cx="2864614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2"/>
          <p:cNvSpPr txBox="1"/>
          <p:nvPr>
            <p:ph type="title"/>
          </p:nvPr>
        </p:nvSpPr>
        <p:spPr>
          <a:xfrm>
            <a:off x="998895" y="705164"/>
            <a:ext cx="9894723" cy="43090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38" name="Google Shape;138;p22"/>
          <p:cNvPicPr preferRelativeResize="0"/>
          <p:nvPr/>
        </p:nvPicPr>
        <p:blipFill rotWithShape="1">
          <a:blip r:embed="rId3">
            <a:alphaModFix/>
          </a:blip>
          <a:srcRect b="18334" l="0" r="0" t="0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22"/>
          <p:cNvSpPr txBox="1"/>
          <p:nvPr>
            <p:ph idx="1" type="body"/>
          </p:nvPr>
        </p:nvSpPr>
        <p:spPr>
          <a:xfrm>
            <a:off x="998895" y="1428050"/>
            <a:ext cx="8633637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E4E79"/>
              </a:buClr>
              <a:buSzPts val="2800"/>
              <a:buChar char="•"/>
              <a:defRPr>
                <a:solidFill>
                  <a:srgbClr val="1E4E79"/>
                </a:solidFill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4E79"/>
              </a:buClr>
              <a:buSzPts val="2400"/>
              <a:buChar char="•"/>
              <a:defRPr>
                <a:solidFill>
                  <a:srgbClr val="1E4E79"/>
                </a:solidFill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4E79"/>
              </a:buClr>
              <a:buSzPts val="2000"/>
              <a:buChar char="•"/>
              <a:defRPr>
                <a:solidFill>
                  <a:srgbClr val="1E4E79"/>
                </a:solidFill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4E79"/>
              </a:buClr>
              <a:buSzPts val="1800"/>
              <a:buChar char="•"/>
              <a:defRPr>
                <a:solidFill>
                  <a:srgbClr val="1E4E79"/>
                </a:solidFill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4E79"/>
              </a:buClr>
              <a:buSzPts val="1800"/>
              <a:buChar char="•"/>
              <a:defRPr>
                <a:solidFill>
                  <a:srgbClr val="1E4E79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0" name="Google Shape;140;p22"/>
          <p:cNvSpPr txBox="1"/>
          <p:nvPr/>
        </p:nvSpPr>
        <p:spPr>
          <a:xfrm>
            <a:off x="8785191" y="6317559"/>
            <a:ext cx="1532963" cy="3406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435F"/>
              </a:buClr>
              <a:buSzPts val="1200"/>
              <a:buFont typeface="Arial"/>
              <a:buNone/>
            </a:pPr>
            <a:r>
              <a:rPr lang="en-GB" sz="1200">
                <a:solidFill>
                  <a:srgbClr val="03435F"/>
                </a:solidFill>
                <a:latin typeface="Calibri"/>
                <a:ea typeface="Calibri"/>
                <a:cs typeface="Calibri"/>
                <a:sym typeface="Calibri"/>
              </a:rPr>
              <a:t>www.geant.org</a:t>
            </a:r>
            <a:endParaRPr sz="1200">
              <a:solidFill>
                <a:srgbClr val="03435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4_Custom Layout">
  <p:cSld name="14_Custom Layout"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327386" y="0"/>
            <a:ext cx="2864614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23"/>
          <p:cNvSpPr txBox="1"/>
          <p:nvPr>
            <p:ph type="title"/>
          </p:nvPr>
        </p:nvSpPr>
        <p:spPr>
          <a:xfrm>
            <a:off x="998895" y="705164"/>
            <a:ext cx="9894723" cy="43090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44" name="Google Shape;144;p23"/>
          <p:cNvPicPr preferRelativeResize="0"/>
          <p:nvPr/>
        </p:nvPicPr>
        <p:blipFill rotWithShape="1">
          <a:blip r:embed="rId3">
            <a:alphaModFix/>
          </a:blip>
          <a:srcRect b="18334" l="0" r="0" t="0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23"/>
          <p:cNvSpPr txBox="1"/>
          <p:nvPr>
            <p:ph idx="1" type="body"/>
          </p:nvPr>
        </p:nvSpPr>
        <p:spPr>
          <a:xfrm>
            <a:off x="998895" y="1428050"/>
            <a:ext cx="8633637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E4E79"/>
              </a:buClr>
              <a:buSzPts val="2800"/>
              <a:buChar char="•"/>
              <a:defRPr>
                <a:solidFill>
                  <a:srgbClr val="1E4E79"/>
                </a:solidFill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4E79"/>
              </a:buClr>
              <a:buSzPts val="2400"/>
              <a:buChar char="•"/>
              <a:defRPr>
                <a:solidFill>
                  <a:srgbClr val="1E4E79"/>
                </a:solidFill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4E79"/>
              </a:buClr>
              <a:buSzPts val="2000"/>
              <a:buChar char="•"/>
              <a:defRPr>
                <a:solidFill>
                  <a:srgbClr val="1E4E79"/>
                </a:solidFill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4E79"/>
              </a:buClr>
              <a:buSzPts val="1800"/>
              <a:buChar char="•"/>
              <a:defRPr>
                <a:solidFill>
                  <a:srgbClr val="1E4E79"/>
                </a:solidFill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4E79"/>
              </a:buClr>
              <a:buSzPts val="1800"/>
              <a:buChar char="•"/>
              <a:defRPr>
                <a:solidFill>
                  <a:srgbClr val="1E4E79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6" name="Google Shape;146;p23"/>
          <p:cNvSpPr txBox="1"/>
          <p:nvPr/>
        </p:nvSpPr>
        <p:spPr>
          <a:xfrm>
            <a:off x="8785191" y="6317559"/>
            <a:ext cx="1532963" cy="3406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435F"/>
              </a:buClr>
              <a:buSzPts val="1200"/>
              <a:buFont typeface="Arial"/>
              <a:buNone/>
            </a:pPr>
            <a:r>
              <a:rPr lang="en-GB" sz="1200">
                <a:solidFill>
                  <a:srgbClr val="03435F"/>
                </a:solidFill>
                <a:latin typeface="Calibri"/>
                <a:ea typeface="Calibri"/>
                <a:cs typeface="Calibri"/>
                <a:sym typeface="Calibri"/>
              </a:rPr>
              <a:t>www.geant.org</a:t>
            </a:r>
            <a:endParaRPr sz="1200">
              <a:solidFill>
                <a:srgbClr val="03435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5_Custom Layout">
  <p:cSld name="15_Custom Layout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327386" y="0"/>
            <a:ext cx="2864614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4"/>
          <p:cNvSpPr txBox="1"/>
          <p:nvPr>
            <p:ph type="title"/>
          </p:nvPr>
        </p:nvSpPr>
        <p:spPr>
          <a:xfrm>
            <a:off x="998895" y="705164"/>
            <a:ext cx="9894723" cy="43090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50" name="Google Shape;150;p24"/>
          <p:cNvPicPr preferRelativeResize="0"/>
          <p:nvPr/>
        </p:nvPicPr>
        <p:blipFill rotWithShape="1">
          <a:blip r:embed="rId3">
            <a:alphaModFix/>
          </a:blip>
          <a:srcRect b="18334" l="0" r="0" t="0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4"/>
          <p:cNvSpPr txBox="1"/>
          <p:nvPr>
            <p:ph idx="1" type="body"/>
          </p:nvPr>
        </p:nvSpPr>
        <p:spPr>
          <a:xfrm>
            <a:off x="998895" y="1428050"/>
            <a:ext cx="8633637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E4E79"/>
              </a:buClr>
              <a:buSzPts val="2800"/>
              <a:buChar char="•"/>
              <a:defRPr>
                <a:solidFill>
                  <a:srgbClr val="1E4E79"/>
                </a:solidFill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4E79"/>
              </a:buClr>
              <a:buSzPts val="2400"/>
              <a:buChar char="•"/>
              <a:defRPr>
                <a:solidFill>
                  <a:srgbClr val="1E4E79"/>
                </a:solidFill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4E79"/>
              </a:buClr>
              <a:buSzPts val="2000"/>
              <a:buChar char="•"/>
              <a:defRPr>
                <a:solidFill>
                  <a:srgbClr val="1E4E79"/>
                </a:solidFill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4E79"/>
              </a:buClr>
              <a:buSzPts val="1800"/>
              <a:buChar char="•"/>
              <a:defRPr>
                <a:solidFill>
                  <a:srgbClr val="1E4E79"/>
                </a:solidFill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4E79"/>
              </a:buClr>
              <a:buSzPts val="1800"/>
              <a:buChar char="•"/>
              <a:defRPr>
                <a:solidFill>
                  <a:srgbClr val="1E4E79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2" name="Google Shape;152;p24"/>
          <p:cNvSpPr txBox="1"/>
          <p:nvPr/>
        </p:nvSpPr>
        <p:spPr>
          <a:xfrm>
            <a:off x="8785191" y="6317559"/>
            <a:ext cx="1532963" cy="3406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435F"/>
              </a:buClr>
              <a:buSzPts val="1200"/>
              <a:buFont typeface="Arial"/>
              <a:buNone/>
            </a:pPr>
            <a:r>
              <a:rPr lang="en-GB" sz="1200">
                <a:solidFill>
                  <a:srgbClr val="03435F"/>
                </a:solidFill>
                <a:latin typeface="Calibri"/>
                <a:ea typeface="Calibri"/>
                <a:cs typeface="Calibri"/>
                <a:sym typeface="Calibri"/>
              </a:rPr>
              <a:t>www.geant.org</a:t>
            </a:r>
            <a:endParaRPr sz="1200">
              <a:solidFill>
                <a:srgbClr val="03435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7_Custom Layout">
  <p:cSld name="17_Custom Layout"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327386" y="0"/>
            <a:ext cx="2864614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25"/>
          <p:cNvSpPr txBox="1"/>
          <p:nvPr>
            <p:ph type="title"/>
          </p:nvPr>
        </p:nvSpPr>
        <p:spPr>
          <a:xfrm>
            <a:off x="998895" y="705164"/>
            <a:ext cx="9894723" cy="43090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56" name="Google Shape;156;p25"/>
          <p:cNvPicPr preferRelativeResize="0"/>
          <p:nvPr/>
        </p:nvPicPr>
        <p:blipFill rotWithShape="1">
          <a:blip r:embed="rId3">
            <a:alphaModFix/>
          </a:blip>
          <a:srcRect b="18334" l="0" r="0" t="0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25"/>
          <p:cNvSpPr txBox="1"/>
          <p:nvPr>
            <p:ph idx="1" type="body"/>
          </p:nvPr>
        </p:nvSpPr>
        <p:spPr>
          <a:xfrm>
            <a:off x="998895" y="1428050"/>
            <a:ext cx="8633637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E4E79"/>
              </a:buClr>
              <a:buSzPts val="2800"/>
              <a:buChar char="•"/>
              <a:defRPr>
                <a:solidFill>
                  <a:srgbClr val="1E4E79"/>
                </a:solidFill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4E79"/>
              </a:buClr>
              <a:buSzPts val="2400"/>
              <a:buChar char="•"/>
              <a:defRPr>
                <a:solidFill>
                  <a:srgbClr val="1E4E79"/>
                </a:solidFill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4E79"/>
              </a:buClr>
              <a:buSzPts val="2000"/>
              <a:buChar char="•"/>
              <a:defRPr>
                <a:solidFill>
                  <a:srgbClr val="1E4E79"/>
                </a:solidFill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4E79"/>
              </a:buClr>
              <a:buSzPts val="1800"/>
              <a:buChar char="•"/>
              <a:defRPr>
                <a:solidFill>
                  <a:srgbClr val="1E4E79"/>
                </a:solidFill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4E79"/>
              </a:buClr>
              <a:buSzPts val="1800"/>
              <a:buChar char="•"/>
              <a:defRPr>
                <a:solidFill>
                  <a:srgbClr val="1E4E79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8" name="Google Shape;158;p25"/>
          <p:cNvSpPr txBox="1"/>
          <p:nvPr/>
        </p:nvSpPr>
        <p:spPr>
          <a:xfrm>
            <a:off x="8785191" y="6317559"/>
            <a:ext cx="1532963" cy="3406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435F"/>
              </a:buClr>
              <a:buSzPts val="1200"/>
              <a:buFont typeface="Arial"/>
              <a:buNone/>
            </a:pPr>
            <a:r>
              <a:rPr lang="en-GB" sz="1200">
                <a:solidFill>
                  <a:srgbClr val="03435F"/>
                </a:solidFill>
                <a:latin typeface="Calibri"/>
                <a:ea typeface="Calibri"/>
                <a:cs typeface="Calibri"/>
                <a:sym typeface="Calibri"/>
              </a:rPr>
              <a:t>www.geant.org</a:t>
            </a:r>
            <a:endParaRPr sz="1200">
              <a:solidFill>
                <a:srgbClr val="03435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8_Custom Layout">
  <p:cSld name="18_Custom Layout"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327386" y="0"/>
            <a:ext cx="2864614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6"/>
          <p:cNvSpPr txBox="1"/>
          <p:nvPr>
            <p:ph type="title"/>
          </p:nvPr>
        </p:nvSpPr>
        <p:spPr>
          <a:xfrm>
            <a:off x="998895" y="705164"/>
            <a:ext cx="9894723" cy="43090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62" name="Google Shape;162;p26"/>
          <p:cNvPicPr preferRelativeResize="0"/>
          <p:nvPr/>
        </p:nvPicPr>
        <p:blipFill rotWithShape="1">
          <a:blip r:embed="rId3">
            <a:alphaModFix/>
          </a:blip>
          <a:srcRect b="18334" l="0" r="0" t="0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26"/>
          <p:cNvSpPr txBox="1"/>
          <p:nvPr>
            <p:ph idx="1" type="body"/>
          </p:nvPr>
        </p:nvSpPr>
        <p:spPr>
          <a:xfrm>
            <a:off x="998895" y="1428050"/>
            <a:ext cx="8633637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E4E79"/>
              </a:buClr>
              <a:buSzPts val="2800"/>
              <a:buChar char="•"/>
              <a:defRPr>
                <a:solidFill>
                  <a:srgbClr val="1E4E79"/>
                </a:solidFill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4E79"/>
              </a:buClr>
              <a:buSzPts val="2400"/>
              <a:buChar char="•"/>
              <a:defRPr>
                <a:solidFill>
                  <a:srgbClr val="1E4E79"/>
                </a:solidFill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4E79"/>
              </a:buClr>
              <a:buSzPts val="2000"/>
              <a:buChar char="•"/>
              <a:defRPr>
                <a:solidFill>
                  <a:srgbClr val="1E4E79"/>
                </a:solidFill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4E79"/>
              </a:buClr>
              <a:buSzPts val="1800"/>
              <a:buChar char="•"/>
              <a:defRPr>
                <a:solidFill>
                  <a:srgbClr val="1E4E79"/>
                </a:solidFill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4E79"/>
              </a:buClr>
              <a:buSzPts val="1800"/>
              <a:buChar char="•"/>
              <a:defRPr>
                <a:solidFill>
                  <a:srgbClr val="1E4E79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4" name="Google Shape;164;p26"/>
          <p:cNvSpPr txBox="1"/>
          <p:nvPr/>
        </p:nvSpPr>
        <p:spPr>
          <a:xfrm>
            <a:off x="8785191" y="6317559"/>
            <a:ext cx="1532963" cy="3406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435F"/>
              </a:buClr>
              <a:buSzPts val="1200"/>
              <a:buFont typeface="Arial"/>
              <a:buNone/>
            </a:pPr>
            <a:r>
              <a:rPr lang="en-GB" sz="1200">
                <a:solidFill>
                  <a:srgbClr val="03435F"/>
                </a:solidFill>
                <a:latin typeface="Calibri"/>
                <a:ea typeface="Calibri"/>
                <a:cs typeface="Calibri"/>
                <a:sym typeface="Calibri"/>
              </a:rPr>
              <a:t>www.geant.org</a:t>
            </a:r>
            <a:endParaRPr sz="1200">
              <a:solidFill>
                <a:srgbClr val="03435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9_Custom Layout">
  <p:cSld name="19_Custom Layout"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327386" y="0"/>
            <a:ext cx="2864614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27"/>
          <p:cNvSpPr txBox="1"/>
          <p:nvPr>
            <p:ph type="title"/>
          </p:nvPr>
        </p:nvSpPr>
        <p:spPr>
          <a:xfrm>
            <a:off x="998895" y="705164"/>
            <a:ext cx="9894723" cy="43090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68" name="Google Shape;168;p27"/>
          <p:cNvPicPr preferRelativeResize="0"/>
          <p:nvPr/>
        </p:nvPicPr>
        <p:blipFill rotWithShape="1">
          <a:blip r:embed="rId3">
            <a:alphaModFix/>
          </a:blip>
          <a:srcRect b="18334" l="0" r="0" t="0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7"/>
          <p:cNvSpPr txBox="1"/>
          <p:nvPr>
            <p:ph idx="1" type="body"/>
          </p:nvPr>
        </p:nvSpPr>
        <p:spPr>
          <a:xfrm>
            <a:off x="998895" y="1428050"/>
            <a:ext cx="8633637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E4E79"/>
              </a:buClr>
              <a:buSzPts val="2800"/>
              <a:buChar char="•"/>
              <a:defRPr>
                <a:solidFill>
                  <a:srgbClr val="1E4E79"/>
                </a:solidFill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4E79"/>
              </a:buClr>
              <a:buSzPts val="2400"/>
              <a:buChar char="•"/>
              <a:defRPr>
                <a:solidFill>
                  <a:srgbClr val="1E4E79"/>
                </a:solidFill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4E79"/>
              </a:buClr>
              <a:buSzPts val="2000"/>
              <a:buChar char="•"/>
              <a:defRPr>
                <a:solidFill>
                  <a:srgbClr val="1E4E79"/>
                </a:solidFill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4E79"/>
              </a:buClr>
              <a:buSzPts val="1800"/>
              <a:buChar char="•"/>
              <a:defRPr>
                <a:solidFill>
                  <a:srgbClr val="1E4E79"/>
                </a:solidFill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4E79"/>
              </a:buClr>
              <a:buSzPts val="1800"/>
              <a:buChar char="•"/>
              <a:defRPr>
                <a:solidFill>
                  <a:srgbClr val="1E4E79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0" name="Google Shape;170;p27"/>
          <p:cNvSpPr txBox="1"/>
          <p:nvPr/>
        </p:nvSpPr>
        <p:spPr>
          <a:xfrm>
            <a:off x="8785191" y="6317559"/>
            <a:ext cx="1532963" cy="3406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435F"/>
              </a:buClr>
              <a:buSzPts val="1200"/>
              <a:buFont typeface="Arial"/>
              <a:buNone/>
            </a:pPr>
            <a:r>
              <a:rPr lang="en-GB" sz="1200">
                <a:solidFill>
                  <a:srgbClr val="03435F"/>
                </a:solidFill>
                <a:latin typeface="Calibri"/>
                <a:ea typeface="Calibri"/>
                <a:cs typeface="Calibri"/>
                <a:sym typeface="Calibri"/>
              </a:rPr>
              <a:t>www.geant.org</a:t>
            </a:r>
            <a:endParaRPr sz="1200">
              <a:solidFill>
                <a:srgbClr val="03435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0_Custom Layout">
  <p:cSld name="20_Custom Layout"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327386" y="0"/>
            <a:ext cx="2864614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8"/>
          <p:cNvSpPr txBox="1"/>
          <p:nvPr>
            <p:ph type="title"/>
          </p:nvPr>
        </p:nvSpPr>
        <p:spPr>
          <a:xfrm>
            <a:off x="998895" y="705164"/>
            <a:ext cx="9894723" cy="43090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74" name="Google Shape;174;p28"/>
          <p:cNvPicPr preferRelativeResize="0"/>
          <p:nvPr/>
        </p:nvPicPr>
        <p:blipFill rotWithShape="1">
          <a:blip r:embed="rId3">
            <a:alphaModFix/>
          </a:blip>
          <a:srcRect b="18334" l="0" r="0" t="0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28"/>
          <p:cNvSpPr txBox="1"/>
          <p:nvPr>
            <p:ph idx="1" type="body"/>
          </p:nvPr>
        </p:nvSpPr>
        <p:spPr>
          <a:xfrm>
            <a:off x="998895" y="1428050"/>
            <a:ext cx="8633637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E4E79"/>
              </a:buClr>
              <a:buSzPts val="2800"/>
              <a:buChar char="•"/>
              <a:defRPr>
                <a:solidFill>
                  <a:srgbClr val="1E4E79"/>
                </a:solidFill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4E79"/>
              </a:buClr>
              <a:buSzPts val="2400"/>
              <a:buChar char="•"/>
              <a:defRPr>
                <a:solidFill>
                  <a:srgbClr val="1E4E79"/>
                </a:solidFill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4E79"/>
              </a:buClr>
              <a:buSzPts val="2000"/>
              <a:buChar char="•"/>
              <a:defRPr>
                <a:solidFill>
                  <a:srgbClr val="1E4E79"/>
                </a:solidFill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4E79"/>
              </a:buClr>
              <a:buSzPts val="1800"/>
              <a:buChar char="•"/>
              <a:defRPr>
                <a:solidFill>
                  <a:srgbClr val="1E4E79"/>
                </a:solidFill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4E79"/>
              </a:buClr>
              <a:buSzPts val="1800"/>
              <a:buChar char="•"/>
              <a:defRPr>
                <a:solidFill>
                  <a:srgbClr val="1E4E79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6" name="Google Shape;176;p28"/>
          <p:cNvSpPr txBox="1"/>
          <p:nvPr/>
        </p:nvSpPr>
        <p:spPr>
          <a:xfrm>
            <a:off x="8785191" y="6317559"/>
            <a:ext cx="1532963" cy="3406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435F"/>
              </a:buClr>
              <a:buSzPts val="1200"/>
              <a:buFont typeface="Arial"/>
              <a:buNone/>
            </a:pPr>
            <a:r>
              <a:rPr lang="en-GB" sz="1200">
                <a:solidFill>
                  <a:srgbClr val="03435F"/>
                </a:solidFill>
                <a:latin typeface="Calibri"/>
                <a:ea typeface="Calibri"/>
                <a:cs typeface="Calibri"/>
                <a:sym typeface="Calibri"/>
              </a:rPr>
              <a:t>www.geant.org</a:t>
            </a:r>
            <a:endParaRPr sz="1200">
              <a:solidFill>
                <a:srgbClr val="03435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1_Custom Layout">
  <p:cSld name="21_Custom Layout"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327386" y="0"/>
            <a:ext cx="2864614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29"/>
          <p:cNvSpPr txBox="1"/>
          <p:nvPr>
            <p:ph type="title"/>
          </p:nvPr>
        </p:nvSpPr>
        <p:spPr>
          <a:xfrm>
            <a:off x="998895" y="705164"/>
            <a:ext cx="9894723" cy="43090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80" name="Google Shape;180;p29"/>
          <p:cNvPicPr preferRelativeResize="0"/>
          <p:nvPr/>
        </p:nvPicPr>
        <p:blipFill rotWithShape="1">
          <a:blip r:embed="rId3">
            <a:alphaModFix/>
          </a:blip>
          <a:srcRect b="18334" l="0" r="0" t="0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29"/>
          <p:cNvSpPr txBox="1"/>
          <p:nvPr>
            <p:ph idx="1" type="body"/>
          </p:nvPr>
        </p:nvSpPr>
        <p:spPr>
          <a:xfrm>
            <a:off x="998895" y="1428050"/>
            <a:ext cx="8633637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E4E79"/>
              </a:buClr>
              <a:buSzPts val="2800"/>
              <a:buChar char="•"/>
              <a:defRPr>
                <a:solidFill>
                  <a:srgbClr val="1E4E79"/>
                </a:solidFill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4E79"/>
              </a:buClr>
              <a:buSzPts val="2400"/>
              <a:buChar char="•"/>
              <a:defRPr>
                <a:solidFill>
                  <a:srgbClr val="1E4E79"/>
                </a:solidFill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4E79"/>
              </a:buClr>
              <a:buSzPts val="2000"/>
              <a:buChar char="•"/>
              <a:defRPr>
                <a:solidFill>
                  <a:srgbClr val="1E4E79"/>
                </a:solidFill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4E79"/>
              </a:buClr>
              <a:buSzPts val="1800"/>
              <a:buChar char="•"/>
              <a:defRPr>
                <a:solidFill>
                  <a:srgbClr val="1E4E79"/>
                </a:solidFill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4E79"/>
              </a:buClr>
              <a:buSzPts val="1800"/>
              <a:buChar char="•"/>
              <a:defRPr>
                <a:solidFill>
                  <a:srgbClr val="1E4E79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2" name="Google Shape;182;p29"/>
          <p:cNvSpPr txBox="1"/>
          <p:nvPr/>
        </p:nvSpPr>
        <p:spPr>
          <a:xfrm>
            <a:off x="8785191" y="6317559"/>
            <a:ext cx="1532963" cy="3406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435F"/>
              </a:buClr>
              <a:buSzPts val="1200"/>
              <a:buFont typeface="Arial"/>
              <a:buNone/>
            </a:pPr>
            <a:r>
              <a:rPr lang="en-GB" sz="1200">
                <a:solidFill>
                  <a:srgbClr val="03435F"/>
                </a:solidFill>
                <a:latin typeface="Calibri"/>
                <a:ea typeface="Calibri"/>
                <a:cs typeface="Calibri"/>
                <a:sym typeface="Calibri"/>
              </a:rPr>
              <a:t>www.geant.org</a:t>
            </a:r>
            <a:endParaRPr sz="1200">
              <a:solidFill>
                <a:srgbClr val="03435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4_Custom Layout">
  <p:cSld name="24_Custom Layout"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327386" y="0"/>
            <a:ext cx="2864614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30"/>
          <p:cNvSpPr txBox="1"/>
          <p:nvPr>
            <p:ph type="title"/>
          </p:nvPr>
        </p:nvSpPr>
        <p:spPr>
          <a:xfrm>
            <a:off x="998895" y="705164"/>
            <a:ext cx="9894723" cy="43090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86" name="Google Shape;186;p30"/>
          <p:cNvPicPr preferRelativeResize="0"/>
          <p:nvPr/>
        </p:nvPicPr>
        <p:blipFill rotWithShape="1">
          <a:blip r:embed="rId3">
            <a:alphaModFix/>
          </a:blip>
          <a:srcRect b="18334" l="0" r="0" t="0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30"/>
          <p:cNvSpPr txBox="1"/>
          <p:nvPr>
            <p:ph idx="1" type="body"/>
          </p:nvPr>
        </p:nvSpPr>
        <p:spPr>
          <a:xfrm>
            <a:off x="998895" y="1428050"/>
            <a:ext cx="8633637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E4E79"/>
              </a:buClr>
              <a:buSzPts val="2800"/>
              <a:buChar char="•"/>
              <a:defRPr>
                <a:solidFill>
                  <a:srgbClr val="1E4E79"/>
                </a:solidFill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4E79"/>
              </a:buClr>
              <a:buSzPts val="2400"/>
              <a:buChar char="•"/>
              <a:defRPr>
                <a:solidFill>
                  <a:srgbClr val="1E4E79"/>
                </a:solidFill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4E79"/>
              </a:buClr>
              <a:buSzPts val="2000"/>
              <a:buChar char="•"/>
              <a:defRPr>
                <a:solidFill>
                  <a:srgbClr val="1E4E79"/>
                </a:solidFill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4E79"/>
              </a:buClr>
              <a:buSzPts val="1800"/>
              <a:buChar char="•"/>
              <a:defRPr>
                <a:solidFill>
                  <a:srgbClr val="1E4E79"/>
                </a:solidFill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4E79"/>
              </a:buClr>
              <a:buSzPts val="1800"/>
              <a:buChar char="•"/>
              <a:defRPr>
                <a:solidFill>
                  <a:srgbClr val="1E4E79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8" name="Google Shape;188;p30"/>
          <p:cNvSpPr txBox="1"/>
          <p:nvPr/>
        </p:nvSpPr>
        <p:spPr>
          <a:xfrm>
            <a:off x="8785191" y="6317559"/>
            <a:ext cx="1532963" cy="3406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435F"/>
              </a:buClr>
              <a:buSzPts val="1200"/>
              <a:buFont typeface="Arial"/>
              <a:buNone/>
            </a:pPr>
            <a:r>
              <a:rPr lang="en-GB" sz="1200">
                <a:solidFill>
                  <a:srgbClr val="03435F"/>
                </a:solidFill>
                <a:latin typeface="Calibri"/>
                <a:ea typeface="Calibri"/>
                <a:cs typeface="Calibri"/>
                <a:sym typeface="Calibri"/>
              </a:rPr>
              <a:t>www.geant.org</a:t>
            </a:r>
            <a:endParaRPr sz="1200">
              <a:solidFill>
                <a:srgbClr val="03435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5_Custom Layout">
  <p:cSld name="25_Custom Layout"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p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327386" y="-55418"/>
            <a:ext cx="2864614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31"/>
          <p:cNvSpPr txBox="1"/>
          <p:nvPr>
            <p:ph type="title"/>
          </p:nvPr>
        </p:nvSpPr>
        <p:spPr>
          <a:xfrm>
            <a:off x="998895" y="705164"/>
            <a:ext cx="9894723" cy="43090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92" name="Google Shape;192;p31"/>
          <p:cNvPicPr preferRelativeResize="0"/>
          <p:nvPr/>
        </p:nvPicPr>
        <p:blipFill rotWithShape="1">
          <a:blip r:embed="rId3">
            <a:alphaModFix/>
          </a:blip>
          <a:srcRect b="18334" l="0" r="0" t="0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31"/>
          <p:cNvSpPr txBox="1"/>
          <p:nvPr>
            <p:ph idx="1" type="body"/>
          </p:nvPr>
        </p:nvSpPr>
        <p:spPr>
          <a:xfrm>
            <a:off x="998895" y="1428050"/>
            <a:ext cx="8633637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E4E79"/>
              </a:buClr>
              <a:buSzPts val="2800"/>
              <a:buChar char="•"/>
              <a:defRPr>
                <a:solidFill>
                  <a:srgbClr val="1E4E79"/>
                </a:solidFill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4E79"/>
              </a:buClr>
              <a:buSzPts val="2400"/>
              <a:buChar char="•"/>
              <a:defRPr>
                <a:solidFill>
                  <a:srgbClr val="1E4E79"/>
                </a:solidFill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4E79"/>
              </a:buClr>
              <a:buSzPts val="2000"/>
              <a:buChar char="•"/>
              <a:defRPr>
                <a:solidFill>
                  <a:srgbClr val="1E4E79"/>
                </a:solidFill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4E79"/>
              </a:buClr>
              <a:buSzPts val="1800"/>
              <a:buChar char="•"/>
              <a:defRPr>
                <a:solidFill>
                  <a:srgbClr val="1E4E79"/>
                </a:solidFill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4E79"/>
              </a:buClr>
              <a:buSzPts val="1800"/>
              <a:buChar char="•"/>
              <a:defRPr>
                <a:solidFill>
                  <a:srgbClr val="1E4E79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4" name="Google Shape;194;p31"/>
          <p:cNvSpPr txBox="1"/>
          <p:nvPr/>
        </p:nvSpPr>
        <p:spPr>
          <a:xfrm>
            <a:off x="8785191" y="6317559"/>
            <a:ext cx="1532963" cy="3406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435F"/>
              </a:buClr>
              <a:buSzPts val="1200"/>
              <a:buFont typeface="Arial"/>
              <a:buNone/>
            </a:pPr>
            <a:r>
              <a:rPr lang="en-GB" sz="1200">
                <a:solidFill>
                  <a:srgbClr val="03435F"/>
                </a:solidFill>
                <a:latin typeface="Calibri"/>
                <a:ea typeface="Calibri"/>
                <a:cs typeface="Calibri"/>
                <a:sym typeface="Calibri"/>
              </a:rPr>
              <a:t>www.geant.org</a:t>
            </a:r>
            <a:endParaRPr sz="1200">
              <a:solidFill>
                <a:srgbClr val="03435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327386" y="0"/>
            <a:ext cx="2864614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5"/>
          <p:cNvSpPr txBox="1"/>
          <p:nvPr/>
        </p:nvSpPr>
        <p:spPr>
          <a:xfrm>
            <a:off x="8785191" y="6317559"/>
            <a:ext cx="1532963" cy="3406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435F"/>
              </a:buClr>
              <a:buSzPts val="1200"/>
              <a:buFont typeface="Arial"/>
              <a:buNone/>
            </a:pPr>
            <a:r>
              <a:rPr lang="en-GB" sz="1200">
                <a:solidFill>
                  <a:srgbClr val="03435F"/>
                </a:solidFill>
                <a:latin typeface="Calibri"/>
                <a:ea typeface="Calibri"/>
                <a:cs typeface="Calibri"/>
                <a:sym typeface="Calibri"/>
              </a:rPr>
              <a:t>www.geant.org</a:t>
            </a:r>
            <a:endParaRPr sz="1200">
              <a:solidFill>
                <a:srgbClr val="03435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" name="Google Shape;36;p5"/>
          <p:cNvPicPr preferRelativeResize="0"/>
          <p:nvPr/>
        </p:nvPicPr>
        <p:blipFill rotWithShape="1">
          <a:blip r:embed="rId3">
            <a:alphaModFix/>
          </a:blip>
          <a:srcRect b="18334" l="0" r="0" t="0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5"/>
          <p:cNvSpPr txBox="1"/>
          <p:nvPr>
            <p:ph idx="1" type="body"/>
          </p:nvPr>
        </p:nvSpPr>
        <p:spPr>
          <a:xfrm>
            <a:off x="998895" y="1428050"/>
            <a:ext cx="8633637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E4E79"/>
              </a:buClr>
              <a:buSzPts val="2800"/>
              <a:buChar char="•"/>
              <a:defRPr>
                <a:solidFill>
                  <a:srgbClr val="1E4E79"/>
                </a:solidFill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4E79"/>
              </a:buClr>
              <a:buSzPts val="2400"/>
              <a:buChar char="•"/>
              <a:defRPr>
                <a:solidFill>
                  <a:srgbClr val="1E4E79"/>
                </a:solidFill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4E79"/>
              </a:buClr>
              <a:buSzPts val="2000"/>
              <a:buChar char="•"/>
              <a:defRPr>
                <a:solidFill>
                  <a:srgbClr val="1E4E79"/>
                </a:solidFill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4E79"/>
              </a:buClr>
              <a:buSzPts val="1800"/>
              <a:buChar char="•"/>
              <a:defRPr>
                <a:solidFill>
                  <a:srgbClr val="1E4E79"/>
                </a:solidFill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4E79"/>
              </a:buClr>
              <a:buSzPts val="1800"/>
              <a:buChar char="•"/>
              <a:defRPr>
                <a:solidFill>
                  <a:srgbClr val="1E4E79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type="title"/>
          </p:nvPr>
        </p:nvSpPr>
        <p:spPr>
          <a:xfrm>
            <a:off x="998895" y="705164"/>
            <a:ext cx="9894723" cy="43090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6_Custom Layout">
  <p:cSld name="26_Custom Layout"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p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327386" y="0"/>
            <a:ext cx="2864614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32"/>
          <p:cNvSpPr txBox="1"/>
          <p:nvPr>
            <p:ph type="title"/>
          </p:nvPr>
        </p:nvSpPr>
        <p:spPr>
          <a:xfrm>
            <a:off x="998895" y="705164"/>
            <a:ext cx="9894723" cy="43090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98" name="Google Shape;198;p32"/>
          <p:cNvPicPr preferRelativeResize="0"/>
          <p:nvPr/>
        </p:nvPicPr>
        <p:blipFill rotWithShape="1">
          <a:blip r:embed="rId3">
            <a:alphaModFix/>
          </a:blip>
          <a:srcRect b="18334" l="0" r="0" t="0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32"/>
          <p:cNvSpPr txBox="1"/>
          <p:nvPr>
            <p:ph idx="1" type="body"/>
          </p:nvPr>
        </p:nvSpPr>
        <p:spPr>
          <a:xfrm>
            <a:off x="998895" y="1428050"/>
            <a:ext cx="8633637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E4E79"/>
              </a:buClr>
              <a:buSzPts val="2800"/>
              <a:buChar char="•"/>
              <a:defRPr>
                <a:solidFill>
                  <a:srgbClr val="1E4E79"/>
                </a:solidFill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4E79"/>
              </a:buClr>
              <a:buSzPts val="2400"/>
              <a:buChar char="•"/>
              <a:defRPr>
                <a:solidFill>
                  <a:srgbClr val="1E4E79"/>
                </a:solidFill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4E79"/>
              </a:buClr>
              <a:buSzPts val="2000"/>
              <a:buChar char="•"/>
              <a:defRPr>
                <a:solidFill>
                  <a:srgbClr val="1E4E79"/>
                </a:solidFill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4E79"/>
              </a:buClr>
              <a:buSzPts val="1800"/>
              <a:buChar char="•"/>
              <a:defRPr>
                <a:solidFill>
                  <a:srgbClr val="1E4E79"/>
                </a:solidFill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4E79"/>
              </a:buClr>
              <a:buSzPts val="1800"/>
              <a:buChar char="•"/>
              <a:defRPr>
                <a:solidFill>
                  <a:srgbClr val="1E4E79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0" name="Google Shape;200;p32"/>
          <p:cNvSpPr txBox="1"/>
          <p:nvPr/>
        </p:nvSpPr>
        <p:spPr>
          <a:xfrm>
            <a:off x="8785191" y="6317559"/>
            <a:ext cx="1532963" cy="3406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435F"/>
              </a:buClr>
              <a:buSzPts val="1200"/>
              <a:buFont typeface="Arial"/>
              <a:buNone/>
            </a:pPr>
            <a:r>
              <a:rPr lang="en-GB" sz="1200">
                <a:solidFill>
                  <a:srgbClr val="03435F"/>
                </a:solidFill>
                <a:latin typeface="Calibri"/>
                <a:ea typeface="Calibri"/>
                <a:cs typeface="Calibri"/>
                <a:sym typeface="Calibri"/>
              </a:rPr>
              <a:t>www.geant.org</a:t>
            </a:r>
            <a:endParaRPr sz="1200">
              <a:solidFill>
                <a:srgbClr val="03435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8_Custom Layout">
  <p:cSld name="28_Custom Layout"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Google Shape;202;p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327386" y="0"/>
            <a:ext cx="2864614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33"/>
          <p:cNvSpPr txBox="1"/>
          <p:nvPr>
            <p:ph type="title"/>
          </p:nvPr>
        </p:nvSpPr>
        <p:spPr>
          <a:xfrm>
            <a:off x="998895" y="705164"/>
            <a:ext cx="9894723" cy="43090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204" name="Google Shape;204;p33"/>
          <p:cNvPicPr preferRelativeResize="0"/>
          <p:nvPr/>
        </p:nvPicPr>
        <p:blipFill rotWithShape="1">
          <a:blip r:embed="rId3">
            <a:alphaModFix/>
          </a:blip>
          <a:srcRect b="18334" l="0" r="0" t="0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33"/>
          <p:cNvSpPr txBox="1"/>
          <p:nvPr>
            <p:ph idx="1" type="body"/>
          </p:nvPr>
        </p:nvSpPr>
        <p:spPr>
          <a:xfrm>
            <a:off x="998895" y="1428050"/>
            <a:ext cx="8633637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E4E79"/>
              </a:buClr>
              <a:buSzPts val="2800"/>
              <a:buChar char="•"/>
              <a:defRPr>
                <a:solidFill>
                  <a:srgbClr val="1E4E79"/>
                </a:solidFill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4E79"/>
              </a:buClr>
              <a:buSzPts val="2400"/>
              <a:buChar char="•"/>
              <a:defRPr>
                <a:solidFill>
                  <a:srgbClr val="1E4E79"/>
                </a:solidFill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4E79"/>
              </a:buClr>
              <a:buSzPts val="2000"/>
              <a:buChar char="•"/>
              <a:defRPr>
                <a:solidFill>
                  <a:srgbClr val="1E4E79"/>
                </a:solidFill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4E79"/>
              </a:buClr>
              <a:buSzPts val="1800"/>
              <a:buChar char="•"/>
              <a:defRPr>
                <a:solidFill>
                  <a:srgbClr val="1E4E79"/>
                </a:solidFill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4E79"/>
              </a:buClr>
              <a:buSzPts val="1800"/>
              <a:buChar char="•"/>
              <a:defRPr>
                <a:solidFill>
                  <a:srgbClr val="1E4E79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6" name="Google Shape;206;p33"/>
          <p:cNvSpPr txBox="1"/>
          <p:nvPr/>
        </p:nvSpPr>
        <p:spPr>
          <a:xfrm>
            <a:off x="8785191" y="6317559"/>
            <a:ext cx="1532963" cy="3406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435F"/>
              </a:buClr>
              <a:buSzPts val="1200"/>
              <a:buFont typeface="Arial"/>
              <a:buNone/>
            </a:pPr>
            <a:r>
              <a:rPr lang="en-GB" sz="1200">
                <a:solidFill>
                  <a:srgbClr val="03435F"/>
                </a:solidFill>
                <a:latin typeface="Calibri"/>
                <a:ea typeface="Calibri"/>
                <a:cs typeface="Calibri"/>
                <a:sym typeface="Calibri"/>
              </a:rPr>
              <a:t>www.geant.org</a:t>
            </a:r>
            <a:endParaRPr sz="1200">
              <a:solidFill>
                <a:srgbClr val="03435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7_Custom Layout">
  <p:cSld name="27_Custom Layou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327386" y="0"/>
            <a:ext cx="2864614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6"/>
          <p:cNvSpPr txBox="1"/>
          <p:nvPr>
            <p:ph type="title"/>
          </p:nvPr>
        </p:nvSpPr>
        <p:spPr>
          <a:xfrm>
            <a:off x="998895" y="705164"/>
            <a:ext cx="9894723" cy="43090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42" name="Google Shape;42;p6"/>
          <p:cNvPicPr preferRelativeResize="0"/>
          <p:nvPr/>
        </p:nvPicPr>
        <p:blipFill rotWithShape="1">
          <a:blip r:embed="rId3">
            <a:alphaModFix/>
          </a:blip>
          <a:srcRect b="18334" l="0" r="0" t="0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6"/>
          <p:cNvSpPr txBox="1"/>
          <p:nvPr>
            <p:ph idx="1" type="body"/>
          </p:nvPr>
        </p:nvSpPr>
        <p:spPr>
          <a:xfrm>
            <a:off x="998895" y="1428050"/>
            <a:ext cx="8633637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E4E79"/>
              </a:buClr>
              <a:buSzPts val="2800"/>
              <a:buChar char="•"/>
              <a:defRPr>
                <a:solidFill>
                  <a:srgbClr val="1E4E79"/>
                </a:solidFill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4E79"/>
              </a:buClr>
              <a:buSzPts val="2400"/>
              <a:buChar char="•"/>
              <a:defRPr>
                <a:solidFill>
                  <a:srgbClr val="1E4E79"/>
                </a:solidFill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4E79"/>
              </a:buClr>
              <a:buSzPts val="2000"/>
              <a:buChar char="•"/>
              <a:defRPr>
                <a:solidFill>
                  <a:srgbClr val="1E4E79"/>
                </a:solidFill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4E79"/>
              </a:buClr>
              <a:buSzPts val="1800"/>
              <a:buChar char="•"/>
              <a:defRPr>
                <a:solidFill>
                  <a:srgbClr val="1E4E79"/>
                </a:solidFill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4E79"/>
              </a:buClr>
              <a:buSzPts val="1800"/>
              <a:buChar char="•"/>
              <a:defRPr>
                <a:solidFill>
                  <a:srgbClr val="1E4E79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6"/>
          <p:cNvSpPr txBox="1"/>
          <p:nvPr/>
        </p:nvSpPr>
        <p:spPr>
          <a:xfrm>
            <a:off x="8785191" y="6317559"/>
            <a:ext cx="1532963" cy="3406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435F"/>
              </a:buClr>
              <a:buSzPts val="1200"/>
              <a:buFont typeface="Arial"/>
              <a:buNone/>
            </a:pPr>
            <a:r>
              <a:rPr lang="en-GB" sz="1200">
                <a:solidFill>
                  <a:srgbClr val="03435F"/>
                </a:solidFill>
                <a:latin typeface="Calibri"/>
                <a:ea typeface="Calibri"/>
                <a:cs typeface="Calibri"/>
                <a:sym typeface="Calibri"/>
              </a:rPr>
              <a:t>www.geant.org</a:t>
            </a:r>
            <a:endParaRPr sz="1200">
              <a:solidFill>
                <a:srgbClr val="03435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6_Custom Layout">
  <p:cSld name="16_Custom Layou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oogle Shape;46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327386" y="0"/>
            <a:ext cx="2864614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7"/>
          <p:cNvSpPr txBox="1"/>
          <p:nvPr>
            <p:ph type="title"/>
          </p:nvPr>
        </p:nvSpPr>
        <p:spPr>
          <a:xfrm>
            <a:off x="998895" y="705164"/>
            <a:ext cx="9894723" cy="43090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48" name="Google Shape;48;p7"/>
          <p:cNvPicPr preferRelativeResize="0"/>
          <p:nvPr/>
        </p:nvPicPr>
        <p:blipFill rotWithShape="1">
          <a:blip r:embed="rId3">
            <a:alphaModFix/>
          </a:blip>
          <a:srcRect b="18334" l="0" r="0" t="0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7"/>
          <p:cNvSpPr txBox="1"/>
          <p:nvPr>
            <p:ph idx="1" type="body"/>
          </p:nvPr>
        </p:nvSpPr>
        <p:spPr>
          <a:xfrm>
            <a:off x="998895" y="1428050"/>
            <a:ext cx="8633637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E4E79"/>
              </a:buClr>
              <a:buSzPts val="2800"/>
              <a:buChar char="•"/>
              <a:defRPr>
                <a:solidFill>
                  <a:srgbClr val="1E4E79"/>
                </a:solidFill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4E79"/>
              </a:buClr>
              <a:buSzPts val="2400"/>
              <a:buChar char="•"/>
              <a:defRPr>
                <a:solidFill>
                  <a:srgbClr val="1E4E79"/>
                </a:solidFill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4E79"/>
              </a:buClr>
              <a:buSzPts val="2000"/>
              <a:buChar char="•"/>
              <a:defRPr>
                <a:solidFill>
                  <a:srgbClr val="1E4E79"/>
                </a:solidFill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4E79"/>
              </a:buClr>
              <a:buSzPts val="1800"/>
              <a:buChar char="•"/>
              <a:defRPr>
                <a:solidFill>
                  <a:srgbClr val="1E4E79"/>
                </a:solidFill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4E79"/>
              </a:buClr>
              <a:buSzPts val="1800"/>
              <a:buChar char="•"/>
              <a:defRPr>
                <a:solidFill>
                  <a:srgbClr val="1E4E79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7"/>
          <p:cNvSpPr txBox="1"/>
          <p:nvPr/>
        </p:nvSpPr>
        <p:spPr>
          <a:xfrm>
            <a:off x="8785191" y="6317559"/>
            <a:ext cx="1532963" cy="3406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435F"/>
              </a:buClr>
              <a:buSzPts val="1200"/>
              <a:buFont typeface="Arial"/>
              <a:buNone/>
            </a:pPr>
            <a:r>
              <a:rPr lang="en-GB" sz="1200">
                <a:solidFill>
                  <a:srgbClr val="03435F"/>
                </a:solidFill>
                <a:latin typeface="Calibri"/>
                <a:ea typeface="Calibri"/>
                <a:cs typeface="Calibri"/>
                <a:sym typeface="Calibri"/>
              </a:rPr>
              <a:t>www.geant.org</a:t>
            </a:r>
            <a:endParaRPr sz="1200">
              <a:solidFill>
                <a:srgbClr val="03435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2_Custom Layout">
  <p:cSld name="22_Custom Layout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52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327386" y="0"/>
            <a:ext cx="2864614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8"/>
          <p:cNvSpPr txBox="1"/>
          <p:nvPr>
            <p:ph type="title"/>
          </p:nvPr>
        </p:nvSpPr>
        <p:spPr>
          <a:xfrm>
            <a:off x="998895" y="705164"/>
            <a:ext cx="9894723" cy="43090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54" name="Google Shape;54;p8"/>
          <p:cNvPicPr preferRelativeResize="0"/>
          <p:nvPr/>
        </p:nvPicPr>
        <p:blipFill rotWithShape="1">
          <a:blip r:embed="rId3">
            <a:alphaModFix/>
          </a:blip>
          <a:srcRect b="18334" l="0" r="0" t="0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8"/>
          <p:cNvSpPr txBox="1"/>
          <p:nvPr>
            <p:ph idx="1" type="body"/>
          </p:nvPr>
        </p:nvSpPr>
        <p:spPr>
          <a:xfrm>
            <a:off x="998895" y="1428050"/>
            <a:ext cx="8633637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E4E79"/>
              </a:buClr>
              <a:buSzPts val="2800"/>
              <a:buChar char="•"/>
              <a:defRPr>
                <a:solidFill>
                  <a:srgbClr val="1E4E79"/>
                </a:solidFill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4E79"/>
              </a:buClr>
              <a:buSzPts val="2400"/>
              <a:buChar char="•"/>
              <a:defRPr>
                <a:solidFill>
                  <a:srgbClr val="1E4E79"/>
                </a:solidFill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4E79"/>
              </a:buClr>
              <a:buSzPts val="2000"/>
              <a:buChar char="•"/>
              <a:defRPr>
                <a:solidFill>
                  <a:srgbClr val="1E4E79"/>
                </a:solidFill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4E79"/>
              </a:buClr>
              <a:buSzPts val="1800"/>
              <a:buChar char="•"/>
              <a:defRPr>
                <a:solidFill>
                  <a:srgbClr val="1E4E79"/>
                </a:solidFill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4E79"/>
              </a:buClr>
              <a:buSzPts val="1800"/>
              <a:buChar char="•"/>
              <a:defRPr>
                <a:solidFill>
                  <a:srgbClr val="1E4E79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" name="Google Shape;56;p8"/>
          <p:cNvSpPr txBox="1"/>
          <p:nvPr/>
        </p:nvSpPr>
        <p:spPr>
          <a:xfrm>
            <a:off x="8785191" y="6317559"/>
            <a:ext cx="1532963" cy="3406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435F"/>
              </a:buClr>
              <a:buSzPts val="1200"/>
              <a:buFont typeface="Arial"/>
              <a:buNone/>
            </a:pPr>
            <a:r>
              <a:rPr lang="en-GB" sz="1200">
                <a:solidFill>
                  <a:srgbClr val="03435F"/>
                </a:solidFill>
                <a:latin typeface="Calibri"/>
                <a:ea typeface="Calibri"/>
                <a:cs typeface="Calibri"/>
                <a:sym typeface="Calibri"/>
              </a:rPr>
              <a:t>www.geant.org</a:t>
            </a:r>
            <a:endParaRPr sz="1200">
              <a:solidFill>
                <a:srgbClr val="03435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3_Custom Layout">
  <p:cSld name="23_Custom Layout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oogle Shape;58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354879" y="0"/>
            <a:ext cx="2864614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9"/>
          <p:cNvSpPr txBox="1"/>
          <p:nvPr>
            <p:ph type="title"/>
          </p:nvPr>
        </p:nvSpPr>
        <p:spPr>
          <a:xfrm>
            <a:off x="998895" y="705164"/>
            <a:ext cx="9894723" cy="43090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60" name="Google Shape;60;p9"/>
          <p:cNvPicPr preferRelativeResize="0"/>
          <p:nvPr/>
        </p:nvPicPr>
        <p:blipFill rotWithShape="1">
          <a:blip r:embed="rId3">
            <a:alphaModFix/>
          </a:blip>
          <a:srcRect b="18334" l="0" r="0" t="0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9"/>
          <p:cNvSpPr txBox="1"/>
          <p:nvPr>
            <p:ph idx="1" type="body"/>
          </p:nvPr>
        </p:nvSpPr>
        <p:spPr>
          <a:xfrm>
            <a:off x="998895" y="1428050"/>
            <a:ext cx="8633637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E4E79"/>
              </a:buClr>
              <a:buSzPts val="2800"/>
              <a:buChar char="•"/>
              <a:defRPr>
                <a:solidFill>
                  <a:srgbClr val="1E4E79"/>
                </a:solidFill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4E79"/>
              </a:buClr>
              <a:buSzPts val="2400"/>
              <a:buChar char="•"/>
              <a:defRPr>
                <a:solidFill>
                  <a:srgbClr val="1E4E79"/>
                </a:solidFill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4E79"/>
              </a:buClr>
              <a:buSzPts val="2000"/>
              <a:buChar char="•"/>
              <a:defRPr>
                <a:solidFill>
                  <a:srgbClr val="1E4E79"/>
                </a:solidFill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4E79"/>
              </a:buClr>
              <a:buSzPts val="1800"/>
              <a:buChar char="•"/>
              <a:defRPr>
                <a:solidFill>
                  <a:srgbClr val="1E4E79"/>
                </a:solidFill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4E79"/>
              </a:buClr>
              <a:buSzPts val="1800"/>
              <a:buChar char="•"/>
              <a:defRPr>
                <a:solidFill>
                  <a:srgbClr val="1E4E79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" name="Google Shape;62;p9"/>
          <p:cNvSpPr txBox="1"/>
          <p:nvPr/>
        </p:nvSpPr>
        <p:spPr>
          <a:xfrm>
            <a:off x="8785191" y="6317559"/>
            <a:ext cx="1532963" cy="3406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435F"/>
              </a:buClr>
              <a:buSzPts val="1200"/>
              <a:buFont typeface="Arial"/>
              <a:buNone/>
            </a:pPr>
            <a:r>
              <a:rPr lang="en-GB" sz="1200">
                <a:solidFill>
                  <a:srgbClr val="03435F"/>
                </a:solidFill>
                <a:latin typeface="Calibri"/>
                <a:ea typeface="Calibri"/>
                <a:cs typeface="Calibri"/>
                <a:sym typeface="Calibri"/>
              </a:rPr>
              <a:t>www.geant.org</a:t>
            </a:r>
            <a:endParaRPr sz="1200">
              <a:solidFill>
                <a:srgbClr val="03435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235117" y="220264"/>
            <a:ext cx="1566983" cy="891472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98895" y="1353031"/>
            <a:ext cx="807285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E4E79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4E79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4E79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4E79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4E79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type="title"/>
          </p:nvPr>
        </p:nvSpPr>
        <p:spPr>
          <a:xfrm>
            <a:off x="998895" y="705164"/>
            <a:ext cx="9894723" cy="43090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\\CHFILE02\Folders\Francesca\My Documents\GEANT\GN4\GN4-1\Templates\geant_logo_300dpi.jpg" id="67" name="Google Shape;67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98165" y="6046590"/>
            <a:ext cx="1003935" cy="49276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0"/>
          <p:cNvSpPr/>
          <p:nvPr/>
        </p:nvSpPr>
        <p:spPr>
          <a:xfrm>
            <a:off x="9387782" y="6292970"/>
            <a:ext cx="114262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3435F"/>
                </a:solidFill>
                <a:latin typeface="Calibri"/>
                <a:ea typeface="Calibri"/>
                <a:cs typeface="Calibri"/>
                <a:sym typeface="Calibri"/>
              </a:rPr>
              <a:t>www.geant.org</a:t>
            </a:r>
            <a:endParaRPr sz="1200">
              <a:solidFill>
                <a:srgbClr val="03435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1"/>
          <p:cNvSpPr txBox="1"/>
          <p:nvPr>
            <p:ph type="title"/>
          </p:nvPr>
        </p:nvSpPr>
        <p:spPr>
          <a:xfrm>
            <a:off x="998895" y="705164"/>
            <a:ext cx="9894723" cy="43090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71" name="Google Shape;71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327386" y="0"/>
            <a:ext cx="2864614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1"/>
          <p:cNvPicPr preferRelativeResize="0"/>
          <p:nvPr/>
        </p:nvPicPr>
        <p:blipFill rotWithShape="1">
          <a:blip r:embed="rId3">
            <a:alphaModFix/>
          </a:blip>
          <a:srcRect b="18334" l="0" r="0" t="0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1"/>
          <p:cNvSpPr txBox="1"/>
          <p:nvPr>
            <p:ph idx="1" type="body"/>
          </p:nvPr>
        </p:nvSpPr>
        <p:spPr>
          <a:xfrm>
            <a:off x="998895" y="1428050"/>
            <a:ext cx="8633637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E4E79"/>
              </a:buClr>
              <a:buSzPts val="2800"/>
              <a:buChar char="•"/>
              <a:defRPr>
                <a:solidFill>
                  <a:srgbClr val="1E4E79"/>
                </a:solidFill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4E79"/>
              </a:buClr>
              <a:buSzPts val="2400"/>
              <a:buChar char="•"/>
              <a:defRPr>
                <a:solidFill>
                  <a:srgbClr val="1E4E79"/>
                </a:solidFill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4E79"/>
              </a:buClr>
              <a:buSzPts val="2000"/>
              <a:buChar char="•"/>
              <a:defRPr>
                <a:solidFill>
                  <a:srgbClr val="1E4E79"/>
                </a:solidFill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4E79"/>
              </a:buClr>
              <a:buSzPts val="1800"/>
              <a:buChar char="•"/>
              <a:defRPr>
                <a:solidFill>
                  <a:srgbClr val="1E4E79"/>
                </a:solidFill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4E79"/>
              </a:buClr>
              <a:buSzPts val="1800"/>
              <a:buChar char="•"/>
              <a:defRPr>
                <a:solidFill>
                  <a:srgbClr val="1E4E79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4" name="Google Shape;74;p11"/>
          <p:cNvSpPr txBox="1"/>
          <p:nvPr/>
        </p:nvSpPr>
        <p:spPr>
          <a:xfrm>
            <a:off x="8785191" y="6317559"/>
            <a:ext cx="1532963" cy="3406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435F"/>
              </a:buClr>
              <a:buSzPts val="1200"/>
              <a:buFont typeface="Arial"/>
              <a:buNone/>
            </a:pPr>
            <a:r>
              <a:rPr lang="en-GB" sz="1200">
                <a:solidFill>
                  <a:srgbClr val="03435F"/>
                </a:solidFill>
                <a:latin typeface="Calibri"/>
                <a:ea typeface="Calibri"/>
                <a:cs typeface="Calibri"/>
                <a:sym typeface="Calibri"/>
              </a:rPr>
              <a:t>www.geant.org</a:t>
            </a:r>
            <a:endParaRPr sz="1200">
              <a:solidFill>
                <a:srgbClr val="03435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43.png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4" Type="http://schemas.openxmlformats.org/officeDocument/2006/relationships/theme" Target="../theme/theme3.xml"/></Relationships>
</file>

<file path=ppt/slideMasters/_rels/slideMaster2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3.xml"/><Relationship Id="rId2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25.xml"/><Relationship Id="rId23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26" Type="http://schemas.openxmlformats.org/officeDocument/2006/relationships/slideLayout" Target="../slideLayouts/slideLayout27.xml"/><Relationship Id="rId25" Type="http://schemas.openxmlformats.org/officeDocument/2006/relationships/slideLayout" Target="../slideLayouts/slideLayout26.xml"/><Relationship Id="rId28" Type="http://schemas.openxmlformats.org/officeDocument/2006/relationships/slideLayout" Target="../slideLayouts/slideLayout29.xml"/><Relationship Id="rId27" Type="http://schemas.openxmlformats.org/officeDocument/2006/relationships/slideLayout" Target="../slideLayouts/slideLayout28.xml"/><Relationship Id="rId5" Type="http://schemas.openxmlformats.org/officeDocument/2006/relationships/slideLayout" Target="../slideLayouts/slideLayout6.xml"/><Relationship Id="rId6" Type="http://schemas.openxmlformats.org/officeDocument/2006/relationships/slideLayout" Target="../slideLayouts/slideLayout7.xml"/><Relationship Id="rId29" Type="http://schemas.openxmlformats.org/officeDocument/2006/relationships/slideLayout" Target="../slideLayouts/slideLayout30.xml"/><Relationship Id="rId7" Type="http://schemas.openxmlformats.org/officeDocument/2006/relationships/slideLayout" Target="../slideLayouts/slideLayout8.xml"/><Relationship Id="rId8" Type="http://schemas.openxmlformats.org/officeDocument/2006/relationships/slideLayout" Target="../slideLayouts/slideLayout9.xml"/><Relationship Id="rId31" Type="http://schemas.openxmlformats.org/officeDocument/2006/relationships/theme" Target="../theme/theme1.xml"/><Relationship Id="rId30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6.xml"/><Relationship Id="rId14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20.xml"/><Relationship Id="rId18" Type="http://schemas.openxmlformats.org/officeDocument/2006/relationships/slideLayout" Target="../slideLayouts/slideLayout19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image" Target="../media/image43.png"/><Relationship Id="rId2" Type="http://schemas.openxmlformats.org/officeDocument/2006/relationships/image" Target="../media/image28.png"/><Relationship Id="rId3" Type="http://schemas.openxmlformats.org/officeDocument/2006/relationships/image" Target="../media/image5.png"/><Relationship Id="rId4" Type="http://schemas.openxmlformats.org/officeDocument/2006/relationships/slideLayout" Target="../slideLayouts/slideLayout32.xml"/><Relationship Id="rId5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5" name="Google Shape;15;p1"/>
          <p:cNvPicPr preferRelativeResize="0"/>
          <p:nvPr/>
        </p:nvPicPr>
        <p:blipFill rotWithShape="1">
          <a:blip r:embed="rId1">
            <a:alphaModFix/>
          </a:blip>
          <a:srcRect b="53353" l="29113" r="32413" t="13460"/>
          <a:stretch/>
        </p:blipFill>
        <p:spPr>
          <a:xfrm flipH="1">
            <a:off x="-8403" y="-12026"/>
            <a:ext cx="12208812" cy="688206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1"/>
          <p:cNvSpPr txBox="1"/>
          <p:nvPr/>
        </p:nvSpPr>
        <p:spPr>
          <a:xfrm>
            <a:off x="882914" y="1834440"/>
            <a:ext cx="6311372" cy="4732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b="1" lang="en-GB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eduGAIN update</a:t>
            </a:r>
            <a:endParaRPr b="1" i="0" sz="2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1"/>
          <p:cNvSpPr txBox="1"/>
          <p:nvPr/>
        </p:nvSpPr>
        <p:spPr>
          <a:xfrm>
            <a:off x="892438" y="6087277"/>
            <a:ext cx="2427973" cy="4283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b="0" i="0" lang="en-GB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www.geant.org</a:t>
            </a:r>
            <a:endParaRPr b="0" i="0" sz="20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" name="Google Shape;18;p1"/>
          <p:cNvPicPr preferRelativeResize="0"/>
          <p:nvPr/>
        </p:nvPicPr>
        <p:blipFill rotWithShape="1">
          <a:blip r:embed="rId2">
            <a:alphaModFix/>
          </a:blip>
          <a:srcRect b="-7428" l="0" r="0" t="0"/>
          <a:stretch/>
        </p:blipFill>
        <p:spPr>
          <a:xfrm>
            <a:off x="998895" y="520296"/>
            <a:ext cx="1432450" cy="876891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1"/>
          <p:cNvSpPr txBox="1"/>
          <p:nvPr/>
        </p:nvSpPr>
        <p:spPr>
          <a:xfrm>
            <a:off x="882914" y="3611114"/>
            <a:ext cx="6163800" cy="3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</a:pPr>
            <a:r>
              <a:rPr b="1" lang="en-GB"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Pål Axelsson</a:t>
            </a:r>
            <a:endParaRPr b="1" i="0" sz="2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i="1" lang="en-GB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eduGAIN Steering Committee </a:t>
            </a:r>
            <a:r>
              <a:rPr i="1" lang="en-GB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Chair</a:t>
            </a:r>
            <a:endParaRPr i="1"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1"/>
          <p:cNvSpPr txBox="1"/>
          <p:nvPr/>
        </p:nvSpPr>
        <p:spPr>
          <a:xfrm>
            <a:off x="892452" y="4740875"/>
            <a:ext cx="5975700" cy="3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-GB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REFEDS #48 at TNC24</a:t>
            </a:r>
            <a:r>
              <a:rPr b="0" i="0" lang="en-GB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GB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Rennes, France</a:t>
            </a:r>
            <a:r>
              <a:rPr b="0" i="0" lang="en-GB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GB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10th June 2024</a:t>
            </a:r>
            <a:endParaRPr b="0" i="0" sz="20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1"/>
          <p:cNvSpPr txBox="1"/>
          <p:nvPr/>
        </p:nvSpPr>
        <p:spPr>
          <a:xfrm>
            <a:off x="882914" y="5223782"/>
            <a:ext cx="2394857" cy="4283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</a:pPr>
            <a:r>
              <a:rPr b="0" i="0" lang="en-GB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Public</a:t>
            </a:r>
            <a:endParaRPr b="0" i="0" sz="1000" u="none" cap="none" strike="noStrik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 txBox="1"/>
          <p:nvPr>
            <p:ph type="title"/>
          </p:nvPr>
        </p:nvSpPr>
        <p:spPr>
          <a:xfrm>
            <a:off x="998895" y="705164"/>
            <a:ext cx="9894723" cy="43090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3200"/>
              <a:buFont typeface="Calibri"/>
              <a:buNone/>
              <a:defRPr b="1" i="0" sz="3200" u="none" cap="none" strike="noStrike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5" name="Google Shape;25;p3"/>
          <p:cNvSpPr txBox="1"/>
          <p:nvPr>
            <p:ph idx="1" type="body"/>
          </p:nvPr>
        </p:nvSpPr>
        <p:spPr>
          <a:xfrm>
            <a:off x="998895" y="1353031"/>
            <a:ext cx="807285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E4E79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4E79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4E79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4E79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4E79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" name="Google Shape;26;p3"/>
          <p:cNvSpPr txBox="1"/>
          <p:nvPr/>
        </p:nvSpPr>
        <p:spPr>
          <a:xfrm>
            <a:off x="998895" y="6229350"/>
            <a:ext cx="1327171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200" u="none" cap="none" strike="noStrike">
                <a:solidFill>
                  <a:srgbClr val="06508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rgbClr val="06508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09" name="Google Shape;209;p3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0" name="Google Shape;210;p3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1" name="Google Shape;211;p3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2" name="Google Shape;212;p3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13" name="Google Shape;213;p34"/>
          <p:cNvPicPr preferRelativeResize="0"/>
          <p:nvPr/>
        </p:nvPicPr>
        <p:blipFill rotWithShape="1">
          <a:blip r:embed="rId1">
            <a:alphaModFix/>
          </a:blip>
          <a:srcRect b="53353" l="29113" r="32413" t="13460"/>
          <a:stretch/>
        </p:blipFill>
        <p:spPr>
          <a:xfrm flipH="1">
            <a:off x="0" y="-24064"/>
            <a:ext cx="12208809" cy="6882064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34"/>
          <p:cNvSpPr txBox="1"/>
          <p:nvPr/>
        </p:nvSpPr>
        <p:spPr>
          <a:xfrm>
            <a:off x="998895" y="2538238"/>
            <a:ext cx="6087102" cy="4732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b="1" lang="en-GB"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Thank</a:t>
            </a:r>
            <a:r>
              <a:rPr b="1" lang="en-GB"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you</a:t>
            </a:r>
            <a:endParaRPr b="1" sz="4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34"/>
          <p:cNvSpPr txBox="1"/>
          <p:nvPr/>
        </p:nvSpPr>
        <p:spPr>
          <a:xfrm>
            <a:off x="998895" y="5110823"/>
            <a:ext cx="2427973" cy="4283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b="0" lang="en-GB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www.geant.org</a:t>
            </a:r>
            <a:endParaRPr b="0"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34"/>
          <p:cNvSpPr txBox="1"/>
          <p:nvPr/>
        </p:nvSpPr>
        <p:spPr>
          <a:xfrm>
            <a:off x="998896" y="3357061"/>
            <a:ext cx="5003270" cy="3606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-GB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Any questions?</a:t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34"/>
          <p:cNvSpPr txBox="1"/>
          <p:nvPr/>
        </p:nvSpPr>
        <p:spPr>
          <a:xfrm>
            <a:off x="1622016" y="6108114"/>
            <a:ext cx="2348151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© GÉANT Association on behalf of the GN4 Phase 3 project (GN4-3).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research leading to these results has received funding from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European Union’s Horizon 2020 research and innovation programme under Grant Agreement No. 856726 (GN4-3).</a:t>
            </a:r>
            <a:endParaRPr sz="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8" name="Google Shape;218;p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53347" y="6157486"/>
            <a:ext cx="568670" cy="362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34"/>
          <p:cNvPicPr preferRelativeResize="0"/>
          <p:nvPr/>
        </p:nvPicPr>
        <p:blipFill rotWithShape="1">
          <a:blip r:embed="rId3">
            <a:alphaModFix/>
          </a:blip>
          <a:srcRect b="-7428" l="0" r="0" t="0"/>
          <a:stretch/>
        </p:blipFill>
        <p:spPr>
          <a:xfrm>
            <a:off x="998895" y="520296"/>
            <a:ext cx="1432450" cy="87689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79" r:id="rId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wiki.geant.org/x/OQAtEQ" TargetMode="External"/><Relationship Id="rId4" Type="http://schemas.openxmlformats.org/officeDocument/2006/relationships/hyperlink" Target="mailto:support@edugain.org" TargetMode="External"/><Relationship Id="rId5" Type="http://schemas.openxmlformats.org/officeDocument/2006/relationships/hyperlink" Target="https://edugain.org/governance/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wiki.geant.org/x/UIBwG" TargetMode="External"/><Relationship Id="rId4" Type="http://schemas.openxmlformats.org/officeDocument/2006/relationships/hyperlink" Target="https://wiki.geant.org/x/OQAtEQ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5.png"/><Relationship Id="rId4" Type="http://schemas.openxmlformats.org/officeDocument/2006/relationships/image" Target="../media/image31.png"/><Relationship Id="rId5" Type="http://schemas.openxmlformats.org/officeDocument/2006/relationships/image" Target="../media/image3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7"/>
          <p:cNvSpPr txBox="1"/>
          <p:nvPr>
            <p:ph idx="1" type="body"/>
          </p:nvPr>
        </p:nvSpPr>
        <p:spPr>
          <a:xfrm>
            <a:off x="998800" y="1353025"/>
            <a:ext cx="9831000" cy="4929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GB"/>
              <a:t>The update is based on the Whitepaper: eduGAIN Futures WG recommendations (</a:t>
            </a:r>
            <a:r>
              <a:rPr lang="en-GB" u="sng">
                <a:solidFill>
                  <a:schemeClr val="hlink"/>
                </a:solidFill>
                <a:hlinkClick r:id="rId3"/>
              </a:rPr>
              <a:t>https://wiki.geant.org/x/OQAtEQ</a:t>
            </a:r>
            <a:r>
              <a:rPr lang="en-GB"/>
              <a:t>) and applies since January 2024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GB"/>
              <a:t>eduGAIN Constitution has been changed, therefore all members will need to sign the updated eduGAIN Declaration</a:t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GB"/>
              <a:t>Further information will be sent out later this year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GB"/>
              <a:t>Send any question about this process to </a:t>
            </a:r>
            <a:r>
              <a:rPr lang="en-GB" u="sng">
                <a:solidFill>
                  <a:schemeClr val="hlink"/>
                </a:solidFill>
                <a:hlinkClick r:id="rId4"/>
              </a:rPr>
              <a:t>support@edugain.org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GB"/>
              <a:t>The current version of the policy framework is published at </a:t>
            </a:r>
            <a:r>
              <a:rPr lang="en-GB" u="sng">
                <a:solidFill>
                  <a:schemeClr val="hlink"/>
                </a:solidFill>
                <a:hlinkClick r:id="rId5"/>
              </a:rPr>
              <a:t>https://edugain.org/governance/</a:t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GB"/>
              <a:t>The page is not yet fully updated but the current Constitution and Steering Committee Terms of Reference are published</a:t>
            </a:r>
            <a:endParaRPr/>
          </a:p>
        </p:txBody>
      </p:sp>
      <p:sp>
        <p:nvSpPr>
          <p:cNvPr id="231" name="Google Shape;231;p37"/>
          <p:cNvSpPr txBox="1"/>
          <p:nvPr>
            <p:ph type="title"/>
          </p:nvPr>
        </p:nvSpPr>
        <p:spPr>
          <a:xfrm>
            <a:off x="998895" y="705164"/>
            <a:ext cx="9894600" cy="430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eduGAIN </a:t>
            </a:r>
            <a:r>
              <a:rPr lang="en-GB"/>
              <a:t>eduGAIN Policy Framework</a:t>
            </a:r>
            <a:r>
              <a:rPr lang="en-GB"/>
              <a:t> is updated!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8"/>
          <p:cNvSpPr txBox="1"/>
          <p:nvPr>
            <p:ph idx="1" type="body"/>
          </p:nvPr>
        </p:nvSpPr>
        <p:spPr>
          <a:xfrm>
            <a:off x="998900" y="1353025"/>
            <a:ext cx="10164300" cy="4787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GB"/>
              <a:t>eduGAIN Steering Group is replaced by</a:t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GB"/>
              <a:t>eduGAIN Assembly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GB"/>
              <a:t>1 delegate and 1 deputy of all member federations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GB"/>
              <a:t>eduGAIN Steering Committee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GB"/>
              <a:t>4 member </a:t>
            </a:r>
            <a:r>
              <a:rPr lang="en-GB"/>
              <a:t>representatives from eduGAIN Assembly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GB"/>
              <a:t>2 broader community representatives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GB"/>
              <a:t>eduGAIN Service Owner (ex-officio)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GB"/>
              <a:t>eduGAIN Executive Committee</a:t>
            </a:r>
            <a:endParaRPr/>
          </a:p>
          <a:p>
            <a:pPr indent="-342900" lvl="1" marL="914400" rtl="0" algn="l"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-GB"/>
              <a:t>Representatives from organisations that funds eduGAIN operations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GB"/>
              <a:t>eduGAIN Service Team and Secretariat</a:t>
            </a:r>
            <a:endParaRPr/>
          </a:p>
          <a:p>
            <a:pPr indent="-342900" lvl="1" marL="914400" rtl="0" algn="l"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-GB"/>
              <a:t>Daily operations of eduGAIN</a:t>
            </a:r>
            <a:endParaRPr/>
          </a:p>
        </p:txBody>
      </p:sp>
      <p:sp>
        <p:nvSpPr>
          <p:cNvPr id="238" name="Google Shape;238;p38"/>
          <p:cNvSpPr txBox="1"/>
          <p:nvPr>
            <p:ph type="title"/>
          </p:nvPr>
        </p:nvSpPr>
        <p:spPr>
          <a:xfrm>
            <a:off x="998895" y="705164"/>
            <a:ext cx="9894600" cy="430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The governance of eduGAIN has changed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9"/>
          <p:cNvSpPr txBox="1"/>
          <p:nvPr>
            <p:ph idx="1" type="body"/>
          </p:nvPr>
        </p:nvSpPr>
        <p:spPr>
          <a:xfrm>
            <a:off x="998900" y="1353025"/>
            <a:ext cx="82587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GB"/>
              <a:t>Pål Axelsson (Member SWAMID, 2024-2025, chair)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GB"/>
              <a:t>Thijs Kinkhorst (</a:t>
            </a:r>
            <a:r>
              <a:rPr lang="en-GB"/>
              <a:t>Member SURFconext, 2024-2025</a:t>
            </a:r>
            <a:r>
              <a:rPr lang="en-GB"/>
              <a:t>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GB"/>
              <a:t>Francisca Martin-Vergara (Community, </a:t>
            </a:r>
            <a:r>
              <a:rPr lang="en-GB"/>
              <a:t>2024-2025</a:t>
            </a:r>
            <a:r>
              <a:rPr lang="en-GB"/>
              <a:t>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GB"/>
              <a:t>Jonathan Eagan (Member CAF, 2024)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GB"/>
              <a:t>Muhammad Farhan Sjaugi (</a:t>
            </a:r>
            <a:r>
              <a:rPr lang="en-GB"/>
              <a:t>Member SIFULAN, 2024</a:t>
            </a:r>
            <a:r>
              <a:rPr lang="en-GB"/>
              <a:t>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GB"/>
              <a:t>Slavek Licehammer (</a:t>
            </a:r>
            <a:r>
              <a:rPr lang="en-GB"/>
              <a:t>Community, 2024</a:t>
            </a:r>
            <a:r>
              <a:rPr lang="en-GB"/>
              <a:t>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GB"/>
              <a:t>Davide Vaghetti (Ex-officio, vice-chair)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GB"/>
              <a:t>The steering committee is </a:t>
            </a:r>
            <a:r>
              <a:rPr lang="en-GB"/>
              <a:t>appointed</a:t>
            </a:r>
            <a:r>
              <a:rPr lang="en-GB"/>
              <a:t> by the eduGAIN Assembly with a </a:t>
            </a:r>
            <a:r>
              <a:rPr lang="en-GB"/>
              <a:t>staggered</a:t>
            </a:r>
            <a:r>
              <a:rPr lang="en-GB"/>
              <a:t> 2 year term</a:t>
            </a:r>
            <a:endParaRPr/>
          </a:p>
        </p:txBody>
      </p:sp>
      <p:sp>
        <p:nvSpPr>
          <p:cNvPr id="245" name="Google Shape;245;p39"/>
          <p:cNvSpPr txBox="1"/>
          <p:nvPr>
            <p:ph type="title"/>
          </p:nvPr>
        </p:nvSpPr>
        <p:spPr>
          <a:xfrm>
            <a:off x="998895" y="705164"/>
            <a:ext cx="9894600" cy="430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Current </a:t>
            </a:r>
            <a:r>
              <a:rPr lang="en-GB"/>
              <a:t>eduGAIN Steering Committee members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40"/>
          <p:cNvSpPr txBox="1"/>
          <p:nvPr>
            <p:ph idx="1" type="body"/>
          </p:nvPr>
        </p:nvSpPr>
        <p:spPr>
          <a:xfrm>
            <a:off x="998900" y="1353025"/>
            <a:ext cx="10188300" cy="4816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fontScale="77500" lnSpcReduction="10000"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GB"/>
              <a:t>3.1</a:t>
            </a:r>
            <a:r>
              <a:rPr lang="en-GB"/>
              <a:t> - New governance model is implemented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GB"/>
              <a:t>3.3</a:t>
            </a:r>
            <a:r>
              <a:rPr lang="en-GB"/>
              <a:t> - Candidate Process is improved (</a:t>
            </a:r>
            <a:r>
              <a:rPr lang="en-GB" u="sng">
                <a:solidFill>
                  <a:schemeClr val="hlink"/>
                </a:solidFill>
                <a:hlinkClick r:id="rId3"/>
              </a:rPr>
              <a:t>https://wiki.geant.org/x/UIBwG</a:t>
            </a:r>
            <a:r>
              <a:rPr lang="en-GB"/>
              <a:t>)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7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-GB"/>
              <a:t>eduGAIN Steering Committee focus on the eduGAIN Futures whitepaper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GB"/>
              <a:t>3.2</a:t>
            </a:r>
            <a:r>
              <a:rPr lang="en-GB"/>
              <a:t> - together with 1.1</a:t>
            </a:r>
            <a:endParaRPr/>
          </a:p>
          <a:p>
            <a:pPr indent="-317182" lvl="0" marL="457200" rtl="0" algn="l">
              <a:spcBef>
                <a:spcPts val="1000"/>
              </a:spcBef>
              <a:spcAft>
                <a:spcPts val="0"/>
              </a:spcAft>
              <a:buSzPct val="64285"/>
              <a:buChar char="•"/>
            </a:pPr>
            <a:r>
              <a:rPr lang="en-GB"/>
              <a:t>Ongoing discussions on how to maintain federation infromation such as federation policy updates and </a:t>
            </a:r>
            <a:r>
              <a:rPr lang="en-GB"/>
              <a:t>contact information</a:t>
            </a:r>
            <a:endParaRPr/>
          </a:p>
          <a:p>
            <a:pPr indent="-317182" lvl="0" marL="457200" rtl="0" algn="l">
              <a:spcBef>
                <a:spcPts val="0"/>
              </a:spcBef>
              <a:spcAft>
                <a:spcPts val="0"/>
              </a:spcAft>
              <a:buSzPct val="64285"/>
              <a:buChar char="•"/>
            </a:pPr>
            <a:r>
              <a:rPr lang="en-GB"/>
              <a:t>The REFEDS WG Metadata about federations may support the recommendation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GB"/>
              <a:t>1.2</a:t>
            </a:r>
            <a:r>
              <a:rPr lang="en-GB"/>
              <a:t> - Filtering out single entities in eduGAIN is sensitive and discussions about criterias has started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-GB"/>
              <a:t>eduGAIN Steering Committee focus on the eduGAIN Futures whitepaper (</a:t>
            </a:r>
            <a:r>
              <a:rPr lang="en-GB" u="sng">
                <a:solidFill>
                  <a:schemeClr val="hlink"/>
                </a:solidFill>
                <a:hlinkClick r:id="rId4"/>
              </a:rPr>
              <a:t>https://wiki.geant.org/x/OQAtEQ</a:t>
            </a:r>
            <a:r>
              <a:rPr lang="en-GB"/>
              <a:t>)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75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GB"/>
              <a:t>eduGAIN Steering may create working groups to discuss individual recommendations</a:t>
            </a:r>
            <a:endParaRPr/>
          </a:p>
        </p:txBody>
      </p:sp>
      <p:sp>
        <p:nvSpPr>
          <p:cNvPr id="252" name="Google Shape;252;p40"/>
          <p:cNvSpPr txBox="1"/>
          <p:nvPr>
            <p:ph type="title"/>
          </p:nvPr>
        </p:nvSpPr>
        <p:spPr>
          <a:xfrm>
            <a:off x="998895" y="705164"/>
            <a:ext cx="9894600" cy="430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eduGAIN Futures report - Current progress of recommendations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41"/>
          <p:cNvSpPr txBox="1"/>
          <p:nvPr>
            <p:ph type="title"/>
          </p:nvPr>
        </p:nvSpPr>
        <p:spPr>
          <a:xfrm>
            <a:off x="998895" y="705164"/>
            <a:ext cx="98946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65081"/>
              </a:buClr>
              <a:buSzPct val="100000"/>
              <a:buFont typeface="Calibri"/>
              <a:buNone/>
            </a:pPr>
            <a:r>
              <a:rPr lang="en-GB"/>
              <a:t>eduGAIN growth metrics</a:t>
            </a:r>
            <a:endParaRPr/>
          </a:p>
        </p:txBody>
      </p:sp>
      <p:pic>
        <p:nvPicPr>
          <p:cNvPr id="258" name="Google Shape;258;p41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1860" y="1336600"/>
            <a:ext cx="9728682" cy="1727621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grpSp>
        <p:nvGrpSpPr>
          <p:cNvPr id="259" name="Google Shape;259;p41"/>
          <p:cNvGrpSpPr/>
          <p:nvPr/>
        </p:nvGrpSpPr>
        <p:grpSpPr>
          <a:xfrm>
            <a:off x="1081765" y="4943180"/>
            <a:ext cx="9728481" cy="1727605"/>
            <a:chOff x="299500" y="2230550"/>
            <a:chExt cx="8544998" cy="1470678"/>
          </a:xfrm>
        </p:grpSpPr>
        <p:pic>
          <p:nvPicPr>
            <p:cNvPr id="260" name="Google Shape;260;p41" title="Chart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99500" y="2230550"/>
              <a:ext cx="8544998" cy="1470678"/>
            </a:xfrm>
            <a:prstGeom prst="rect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pic>
        <p:sp>
          <p:nvSpPr>
            <p:cNvPr id="261" name="Google Shape;261;p41"/>
            <p:cNvSpPr txBox="1"/>
            <p:nvPr/>
          </p:nvSpPr>
          <p:spPr>
            <a:xfrm>
              <a:off x="299575" y="2230550"/>
              <a:ext cx="3369000" cy="39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1800">
                  <a:solidFill>
                    <a:srgbClr val="4472C4"/>
                  </a:solidFill>
                  <a:latin typeface="Calibri"/>
                  <a:ea typeface="Calibri"/>
                  <a:cs typeface="Calibri"/>
                  <a:sym typeface="Calibri"/>
                </a:rPr>
                <a:t>Entities to Federations Ratio</a:t>
              </a:r>
              <a:endParaRPr b="1" sz="180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62" name="Google Shape;262;p41" title="Chart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81775" y="3139903"/>
            <a:ext cx="9728849" cy="1727621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Google Shape;268;p42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00" y="3"/>
            <a:ext cx="11590249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4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5" name="Google Shape;275;p43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0463" y="0"/>
            <a:ext cx="11091078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1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