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30"/>
  </p:normalViewPr>
  <p:slideViewPr>
    <p:cSldViewPr snapToGrid="0">
      <p:cViewPr varScale="1">
        <p:scale>
          <a:sx n="157" d="100"/>
          <a:sy n="157" d="100"/>
        </p:scale>
        <p:origin x="5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1e165996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1e165996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31e165996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31e165996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1e165996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1e165996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1e165996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31e165996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samlphp.org/downloa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conservancy.org/programm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s://github.com/simplesamlphp/governance/blob/main/docs/SimpleSAMLphp%20Strategy.m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SimpleSAMLphp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REFEDs #48 @TNC2024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1825" y="77100"/>
            <a:ext cx="1942175" cy="13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SimpleSAMLphp - quick overview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SAML IdP/SP and OIDC OP/RP, and proxy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18+ Contributed modules (additional protocols, MFA, consent, user &amp; management interfaces)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Started at FEIDE/UNINETT (now SIKT)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Second most used SP/IdP product in eduGAIN (~1k deployments)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‘Core’ product in several national federations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Many deployments in other sectors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Active development since 2009 (SSP 1.0)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~ 3-4 releases per year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The latest release is </a:t>
            </a:r>
            <a:r>
              <a:rPr lang="nl" u="sng">
                <a:solidFill>
                  <a:schemeClr val="hlink"/>
                </a:solidFill>
                <a:hlinkClick r:id="rId3"/>
              </a:rPr>
              <a:t>SimpleSAMLphp 2.2.2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1825" y="77100"/>
            <a:ext cx="1942175" cy="13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SimpleSAMLphp - changing governance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76850" y="1159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UNINETT announced it will end direct support for SSP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SSP board was formed to transition SSP and its ‘assets’  into a new governance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And safeguard continued maintenance and development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1825" y="77100"/>
            <a:ext cx="1942175" cy="13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4000" y="3071700"/>
            <a:ext cx="913000" cy="9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2575" y="3071700"/>
            <a:ext cx="913000" cy="9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6850" y="3071700"/>
            <a:ext cx="913000" cy="9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291150" y="3071700"/>
            <a:ext cx="762538" cy="9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757350" y="4293225"/>
            <a:ext cx="742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/>
              <a:t>Introducing the board: </a:t>
            </a:r>
            <a:r>
              <a:rPr lang="nl" sz="1200">
                <a:solidFill>
                  <a:schemeClr val="dk1"/>
                </a:solidFill>
              </a:rPr>
              <a:t>Dedra Chamberlin, Jaime Pérez, </a:t>
            </a:r>
            <a:r>
              <a:rPr lang="nl" sz="1200"/>
              <a:t>Jan Meijer (chair), </a:t>
            </a:r>
            <a:r>
              <a:rPr lang="nl" sz="1200">
                <a:solidFill>
                  <a:schemeClr val="dk1"/>
                </a:solidFill>
              </a:rPr>
              <a:t>Marina Adomeit, </a:t>
            </a:r>
            <a:r>
              <a:rPr lang="nl" sz="1200"/>
              <a:t>Niels van Dijk</a:t>
            </a:r>
            <a:endParaRPr sz="1200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37691" y="3071696"/>
            <a:ext cx="728472" cy="9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SimpleSAMLphp - work so far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b="1" dirty="0"/>
              <a:t>2023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SSP moved from UNINETT into ‘</a:t>
            </a:r>
            <a:r>
              <a:rPr lang="nl" u="sng" dirty="0">
                <a:solidFill>
                  <a:schemeClr val="hlink"/>
                </a:solidFill>
                <a:hlinkClick r:id="rId3"/>
              </a:rPr>
              <a:t>The Commons Conservancy</a:t>
            </a:r>
            <a:r>
              <a:rPr lang="nl" dirty="0"/>
              <a:t>’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SSP website moved from UNINETT infra to Github pages</a:t>
            </a:r>
            <a:br>
              <a:rPr lang="nl" dirty="0"/>
            </a:br>
            <a:endParaRPr lang="nl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2024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Hired first lead maintainer, Ben Martin “MonkeyIQ” beginning of 2024	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 dirty="0"/>
              <a:t>make sure stuff is integrated, issues are resolved, decisions made</a:t>
            </a:r>
            <a:br>
              <a:rPr lang="nl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Strategy and funding strategy written and published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 sz="1050" u="sng" dirty="0">
                <a:solidFill>
                  <a:schemeClr val="hlink"/>
                </a:solidFill>
                <a:hlinkClick r:id="rId4"/>
              </a:rPr>
              <a:t>https://github.com/simplesamlphp/governance/blob/main/docs/SimpleSAMLphp%20Strategy.md</a:t>
            </a:r>
            <a:endParaRPr sz="1050" dirty="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1825" y="77100"/>
            <a:ext cx="1942175" cy="13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SimpleSAMLphp - contributions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" dirty="0"/>
              <a:t>We welcome contributions of any kind, both financial as well as in kind.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" dirty="0"/>
              <a:t>If you want to contribute financially, we kindly suggest the following yearly contribution levels: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l" dirty="0"/>
              <a:t>Platinum - euro 30.000 and above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l" dirty="0"/>
              <a:t>Gold - euro 20.000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l" dirty="0"/>
              <a:t>Silver - euro 10.000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l" dirty="0"/>
              <a:t>Bronze - euro 5000 and below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l" dirty="0"/>
              <a:t>Please know we can send formal invoices </a:t>
            </a:r>
            <a:r>
              <a:rPr lang="nl" sz="1400" dirty="0"/>
              <a:t>(</a:t>
            </a:r>
            <a:r>
              <a:rPr lang="nl" sz="1050" dirty="0"/>
              <a:t>https://github.com/simplesamlphp/governance/blob/main/docs/SimpleSAMLphp%20-%20Funding%20Solicitation.md</a:t>
            </a:r>
            <a:r>
              <a:rPr lang="nl" sz="1400" dirty="0"/>
              <a:t>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1825" y="77100"/>
            <a:ext cx="1942175" cy="13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0552" y="4003078"/>
            <a:ext cx="2901275" cy="85204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2462550" y="4763083"/>
            <a:ext cx="40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dirty="0"/>
              <a:t>Many thanks to sponsors </a:t>
            </a:r>
            <a:r>
              <a:rPr lang="nl" sz="1200" b="1" dirty="0"/>
              <a:t>SIKT.no</a:t>
            </a:r>
            <a:r>
              <a:rPr lang="nl" sz="1200" dirty="0"/>
              <a:t> and </a:t>
            </a:r>
            <a:r>
              <a:rPr lang="nl" sz="1200" b="1" dirty="0"/>
              <a:t>Cirrus Identity</a:t>
            </a:r>
            <a:endParaRPr sz="1200" b="1" dirty="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2275" y="4118237"/>
            <a:ext cx="2327798" cy="62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Macintosh PowerPoint</Application>
  <PresentationFormat>On-screen Show (16:9)</PresentationFormat>
  <Paragraphs>35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SimpleSAMLphp</vt:lpstr>
      <vt:lpstr>SimpleSAMLphp - quick overview</vt:lpstr>
      <vt:lpstr>SimpleSAMLphp - changing governance</vt:lpstr>
      <vt:lpstr>SimpleSAMLphp - work so far </vt:lpstr>
      <vt:lpstr>SimpleSAMLphp - contributions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Niels van Dijk</cp:lastModifiedBy>
  <cp:revision>1</cp:revision>
  <dcterms:modified xsi:type="dcterms:W3CDTF">2024-06-10T08:23:14Z</dcterms:modified>
</cp:coreProperties>
</file>