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82" r:id="rId15"/>
    <p:sldId id="283" r:id="rId16"/>
    <p:sldId id="284" r:id="rId17"/>
    <p:sldId id="269" r:id="rId18"/>
    <p:sldId id="270" r:id="rId19"/>
    <p:sldId id="272" r:id="rId20"/>
    <p:sldId id="273" r:id="rId21"/>
    <p:sldId id="274" r:id="rId22"/>
    <p:sldId id="275" r:id="rId23"/>
    <p:sldId id="276" r:id="rId24"/>
    <p:sldId id="286" r:id="rId25"/>
    <p:sldId id="287" r:id="rId26"/>
    <p:sldId id="277" r:id="rId27"/>
    <p:sldId id="279" r:id="rId28"/>
    <p:sldId id="280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gVJk+81UYqHZq2eNY3pFqUBQHO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81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2"/>
    <p:restoredTop sz="94623"/>
  </p:normalViewPr>
  <p:slideViewPr>
    <p:cSldViewPr snapToGrid="0">
      <p:cViewPr varScale="1">
        <p:scale>
          <a:sx n="101" d="100"/>
          <a:sy n="101" d="100"/>
        </p:scale>
        <p:origin x="9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74B43D-99DB-E449-9037-1BFAFCFFBB9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3281341-1061-6247-9CC8-4E41D6EF4B02}">
      <dgm:prSet/>
      <dgm:spPr>
        <a:solidFill>
          <a:srgbClr val="C00000"/>
        </a:solidFill>
      </dgm:spPr>
      <dgm:t>
        <a:bodyPr/>
        <a:lstStyle/>
        <a:p>
          <a:r>
            <a:rPr lang="en-US" b="0" i="0"/>
            <a:t>eduID.ng – Nigeria</a:t>
          </a:r>
          <a:endParaRPr lang="en-GB"/>
        </a:p>
      </dgm:t>
    </dgm:pt>
    <dgm:pt modelId="{4040A092-5061-174F-B042-042EC6BAEFC8}" type="parTrans" cxnId="{0BDA9416-16FA-6443-9CF4-107FE5382337}">
      <dgm:prSet/>
      <dgm:spPr/>
      <dgm:t>
        <a:bodyPr/>
        <a:lstStyle/>
        <a:p>
          <a:endParaRPr lang="en-GB"/>
        </a:p>
      </dgm:t>
    </dgm:pt>
    <dgm:pt modelId="{8013CBDC-981A-FA4D-8375-A75490A22ED0}" type="sibTrans" cxnId="{0BDA9416-16FA-6443-9CF4-107FE5382337}">
      <dgm:prSet/>
      <dgm:spPr/>
      <dgm:t>
        <a:bodyPr/>
        <a:lstStyle/>
        <a:p>
          <a:endParaRPr lang="en-GB"/>
        </a:p>
      </dgm:t>
    </dgm:pt>
    <dgm:pt modelId="{EC3D700C-CB03-2949-8519-1A02076D21B4}">
      <dgm:prSet/>
      <dgm:spPr>
        <a:solidFill>
          <a:srgbClr val="C00000"/>
        </a:solidFill>
      </dgm:spPr>
      <dgm:t>
        <a:bodyPr/>
        <a:lstStyle/>
        <a:p>
          <a:r>
            <a:rPr lang="en-US" b="0" i="0"/>
            <a:t>eduID.africa – Africa</a:t>
          </a:r>
          <a:endParaRPr lang="en-GB"/>
        </a:p>
      </dgm:t>
    </dgm:pt>
    <dgm:pt modelId="{0D040ADE-4066-984F-8884-F31103316166}" type="parTrans" cxnId="{817EF160-5131-B54B-9808-F93012459052}">
      <dgm:prSet/>
      <dgm:spPr/>
      <dgm:t>
        <a:bodyPr/>
        <a:lstStyle/>
        <a:p>
          <a:endParaRPr lang="en-GB"/>
        </a:p>
      </dgm:t>
    </dgm:pt>
    <dgm:pt modelId="{37F0EF1B-8B3D-8B46-94DF-9EF554DACA7F}" type="sibTrans" cxnId="{817EF160-5131-B54B-9808-F93012459052}">
      <dgm:prSet/>
      <dgm:spPr/>
      <dgm:t>
        <a:bodyPr/>
        <a:lstStyle/>
        <a:p>
          <a:endParaRPr lang="en-GB"/>
        </a:p>
      </dgm:t>
    </dgm:pt>
    <dgm:pt modelId="{48454E56-AA76-3240-BB94-C13CE72B5B4B}">
      <dgm:prSet/>
      <dgm:spPr>
        <a:solidFill>
          <a:srgbClr val="C00000"/>
        </a:solidFill>
      </dgm:spPr>
      <dgm:t>
        <a:bodyPr/>
        <a:lstStyle/>
        <a:p>
          <a:r>
            <a:rPr lang="en-US" b="0" i="0"/>
            <a:t>LIFE – Lebanon </a:t>
          </a:r>
          <a:endParaRPr lang="en-GB"/>
        </a:p>
      </dgm:t>
    </dgm:pt>
    <dgm:pt modelId="{5DB11078-9096-6342-AAEA-6A62D6C25F58}" type="parTrans" cxnId="{F49D4791-0583-F748-9629-5F1EF65BF844}">
      <dgm:prSet/>
      <dgm:spPr/>
      <dgm:t>
        <a:bodyPr/>
        <a:lstStyle/>
        <a:p>
          <a:endParaRPr lang="en-GB"/>
        </a:p>
      </dgm:t>
    </dgm:pt>
    <dgm:pt modelId="{9A2F8564-5F2F-7C4F-94DE-A74EBAAE6F34}" type="sibTrans" cxnId="{F49D4791-0583-F748-9629-5F1EF65BF844}">
      <dgm:prSet/>
      <dgm:spPr/>
      <dgm:t>
        <a:bodyPr/>
        <a:lstStyle/>
        <a:p>
          <a:endParaRPr lang="en-GB"/>
        </a:p>
      </dgm:t>
    </dgm:pt>
    <dgm:pt modelId="{F8D1C272-B603-2346-9774-792D3E8B837D}">
      <dgm:prSet/>
      <dgm:spPr>
        <a:solidFill>
          <a:srgbClr val="C00000"/>
        </a:solidFill>
      </dgm:spPr>
      <dgm:t>
        <a:bodyPr/>
        <a:lstStyle/>
        <a:p>
          <a:r>
            <a:rPr lang="en-US" b="0" i="0"/>
            <a:t>FIEL – Latin America</a:t>
          </a:r>
          <a:endParaRPr lang="en-GB"/>
        </a:p>
      </dgm:t>
    </dgm:pt>
    <dgm:pt modelId="{E1EEDC2F-006D-4C48-A6DE-A249E39854DE}" type="parTrans" cxnId="{1E2F39AC-322B-5C4B-8F47-B6DC0DDA031F}">
      <dgm:prSet/>
      <dgm:spPr/>
      <dgm:t>
        <a:bodyPr/>
        <a:lstStyle/>
        <a:p>
          <a:endParaRPr lang="en-GB"/>
        </a:p>
      </dgm:t>
    </dgm:pt>
    <dgm:pt modelId="{3F253B77-0F03-5F4A-A479-393F0B12E656}" type="sibTrans" cxnId="{1E2F39AC-322B-5C4B-8F47-B6DC0DDA031F}">
      <dgm:prSet/>
      <dgm:spPr/>
      <dgm:t>
        <a:bodyPr/>
        <a:lstStyle/>
        <a:p>
          <a:endParaRPr lang="en-GB"/>
        </a:p>
      </dgm:t>
    </dgm:pt>
    <dgm:pt modelId="{C287EC3F-9505-A942-A849-D838B233C78B}">
      <dgm:prSet/>
      <dgm:spPr>
        <a:solidFill>
          <a:srgbClr val="C00000"/>
        </a:solidFill>
      </dgm:spPr>
      <dgm:t>
        <a:bodyPr/>
        <a:lstStyle/>
        <a:p>
          <a:r>
            <a:rPr lang="en-US" b="0" i="0"/>
            <a:t>Azscience.net – Azerbaijan</a:t>
          </a:r>
          <a:endParaRPr lang="en-GB"/>
        </a:p>
      </dgm:t>
    </dgm:pt>
    <dgm:pt modelId="{210E0425-5D86-6F48-81DD-66F353796E59}" type="parTrans" cxnId="{57F5D266-7FE5-9041-8692-5A9FC72E063D}">
      <dgm:prSet/>
      <dgm:spPr/>
      <dgm:t>
        <a:bodyPr/>
        <a:lstStyle/>
        <a:p>
          <a:endParaRPr lang="en-GB"/>
        </a:p>
      </dgm:t>
    </dgm:pt>
    <dgm:pt modelId="{C353F343-BD04-B749-A661-0679985BA8BB}" type="sibTrans" cxnId="{57F5D266-7FE5-9041-8692-5A9FC72E063D}">
      <dgm:prSet/>
      <dgm:spPr/>
      <dgm:t>
        <a:bodyPr/>
        <a:lstStyle/>
        <a:p>
          <a:endParaRPr lang="en-GB"/>
        </a:p>
      </dgm:t>
    </dgm:pt>
    <dgm:pt modelId="{4867D370-6BCA-D048-A43E-C927E966411D}">
      <dgm:prSet/>
      <dgm:spPr>
        <a:solidFill>
          <a:srgbClr val="C00000"/>
        </a:solidFill>
      </dgm:spPr>
      <dgm:t>
        <a:bodyPr/>
        <a:lstStyle/>
        <a:p>
          <a:r>
            <a:rPr lang="en-US" b="0" i="0"/>
            <a:t>MAREN – Malawi</a:t>
          </a:r>
          <a:endParaRPr lang="en-GB"/>
        </a:p>
      </dgm:t>
    </dgm:pt>
    <dgm:pt modelId="{AF903D9F-136F-DF41-9AFE-075A229EDF36}" type="parTrans" cxnId="{73538A64-449F-764F-9314-BE8A8EB77F40}">
      <dgm:prSet/>
      <dgm:spPr/>
      <dgm:t>
        <a:bodyPr/>
        <a:lstStyle/>
        <a:p>
          <a:endParaRPr lang="en-GB"/>
        </a:p>
      </dgm:t>
    </dgm:pt>
    <dgm:pt modelId="{69B97006-8749-334E-8CA1-D9DEBD3D7287}" type="sibTrans" cxnId="{73538A64-449F-764F-9314-BE8A8EB77F40}">
      <dgm:prSet/>
      <dgm:spPr/>
      <dgm:t>
        <a:bodyPr/>
        <a:lstStyle/>
        <a:p>
          <a:endParaRPr lang="en-GB"/>
        </a:p>
      </dgm:t>
    </dgm:pt>
    <dgm:pt modelId="{07200563-333C-954A-8C84-C1B753191A54}">
      <dgm:prSet/>
      <dgm:spPr>
        <a:solidFill>
          <a:srgbClr val="C00000"/>
        </a:solidFill>
      </dgm:spPr>
      <dgm:t>
        <a:bodyPr/>
        <a:lstStyle/>
        <a:p>
          <a:r>
            <a:rPr lang="en-US" b="0" i="0"/>
            <a:t>TigerFed – Bangladesh</a:t>
          </a:r>
          <a:endParaRPr lang="en-GB"/>
        </a:p>
      </dgm:t>
    </dgm:pt>
    <dgm:pt modelId="{24C8F2F4-96E1-A146-AD5F-C7C6C244D427}" type="parTrans" cxnId="{3241D65D-44A3-CF4B-BC99-C404291292AF}">
      <dgm:prSet/>
      <dgm:spPr/>
      <dgm:t>
        <a:bodyPr/>
        <a:lstStyle/>
        <a:p>
          <a:endParaRPr lang="en-GB"/>
        </a:p>
      </dgm:t>
    </dgm:pt>
    <dgm:pt modelId="{989A9E1F-736C-B44C-BBC1-99DCED64433B}" type="sibTrans" cxnId="{3241D65D-44A3-CF4B-BC99-C404291292AF}">
      <dgm:prSet/>
      <dgm:spPr/>
      <dgm:t>
        <a:bodyPr/>
        <a:lstStyle/>
        <a:p>
          <a:endParaRPr lang="en-GB"/>
        </a:p>
      </dgm:t>
    </dgm:pt>
    <dgm:pt modelId="{3A8A2DB7-33CB-4140-9DEB-B3DB2846DC9D}">
      <dgm:prSet/>
      <dgm:spPr>
        <a:solidFill>
          <a:srgbClr val="C00000"/>
        </a:solidFill>
      </dgm:spPr>
      <dgm:t>
        <a:bodyPr/>
        <a:lstStyle/>
        <a:p>
          <a:r>
            <a:rPr lang="en-US" b="0" i="0"/>
            <a:t>SomaliREN Identity Federation - Somalia</a:t>
          </a:r>
          <a:endParaRPr lang="en-GB"/>
        </a:p>
      </dgm:t>
    </dgm:pt>
    <dgm:pt modelId="{9F054F7A-C9F3-EB42-B1A4-A5985A61A6A4}" type="parTrans" cxnId="{ACD188CE-B7A0-F64D-8457-36ABF5D66AEC}">
      <dgm:prSet/>
      <dgm:spPr/>
      <dgm:t>
        <a:bodyPr/>
        <a:lstStyle/>
        <a:p>
          <a:endParaRPr lang="en-GB"/>
        </a:p>
      </dgm:t>
    </dgm:pt>
    <dgm:pt modelId="{6BC85BE1-A75A-1541-8311-A07F407FB9F5}" type="sibTrans" cxnId="{ACD188CE-B7A0-F64D-8457-36ABF5D66AEC}">
      <dgm:prSet/>
      <dgm:spPr/>
      <dgm:t>
        <a:bodyPr/>
        <a:lstStyle/>
        <a:p>
          <a:endParaRPr lang="en-GB"/>
        </a:p>
      </dgm:t>
    </dgm:pt>
    <dgm:pt modelId="{0E8072ED-8FCD-5F44-B4A4-F4A44266EAFC}" type="pres">
      <dgm:prSet presAssocID="{2E74B43D-99DB-E449-9037-1BFAFCFFBB96}" presName="linearFlow" presStyleCnt="0">
        <dgm:presLayoutVars>
          <dgm:dir/>
          <dgm:resizeHandles val="exact"/>
        </dgm:presLayoutVars>
      </dgm:prSet>
      <dgm:spPr/>
    </dgm:pt>
    <dgm:pt modelId="{BE6F5514-EBD6-B44A-9959-5B8FDE0E728B}" type="pres">
      <dgm:prSet presAssocID="{C3281341-1061-6247-9CC8-4E41D6EF4B02}" presName="composite" presStyleCnt="0"/>
      <dgm:spPr/>
    </dgm:pt>
    <dgm:pt modelId="{2C2412BB-A5FE-B944-AA17-431155CB4EA1}" type="pres">
      <dgm:prSet presAssocID="{C3281341-1061-6247-9CC8-4E41D6EF4B02}" presName="imgShp" presStyleLbl="fgImgPlace1" presStyleIdx="0" presStyleCnt="8"/>
      <dgm:spPr/>
    </dgm:pt>
    <dgm:pt modelId="{BA12F0CC-2D39-4C46-AD8A-7F422EFDCD05}" type="pres">
      <dgm:prSet presAssocID="{C3281341-1061-6247-9CC8-4E41D6EF4B02}" presName="txShp" presStyleLbl="node1" presStyleIdx="0" presStyleCnt="8">
        <dgm:presLayoutVars>
          <dgm:bulletEnabled val="1"/>
        </dgm:presLayoutVars>
      </dgm:prSet>
      <dgm:spPr/>
    </dgm:pt>
    <dgm:pt modelId="{6D1B40C0-8F89-9245-BCBA-B6A907435CFE}" type="pres">
      <dgm:prSet presAssocID="{8013CBDC-981A-FA4D-8375-A75490A22ED0}" presName="spacing" presStyleCnt="0"/>
      <dgm:spPr/>
    </dgm:pt>
    <dgm:pt modelId="{98767CD4-41F8-7D40-A14A-984A5AA5EA76}" type="pres">
      <dgm:prSet presAssocID="{EC3D700C-CB03-2949-8519-1A02076D21B4}" presName="composite" presStyleCnt="0"/>
      <dgm:spPr/>
    </dgm:pt>
    <dgm:pt modelId="{197849CE-E6BF-7047-8534-6F32EED762CA}" type="pres">
      <dgm:prSet presAssocID="{EC3D700C-CB03-2949-8519-1A02076D21B4}" presName="imgShp" presStyleLbl="fgImgPlace1" presStyleIdx="1" presStyleCnt="8"/>
      <dgm:spPr/>
    </dgm:pt>
    <dgm:pt modelId="{EA617E8B-056D-F54E-B0C0-8BEB102EA9D7}" type="pres">
      <dgm:prSet presAssocID="{EC3D700C-CB03-2949-8519-1A02076D21B4}" presName="txShp" presStyleLbl="node1" presStyleIdx="1" presStyleCnt="8">
        <dgm:presLayoutVars>
          <dgm:bulletEnabled val="1"/>
        </dgm:presLayoutVars>
      </dgm:prSet>
      <dgm:spPr/>
    </dgm:pt>
    <dgm:pt modelId="{5035045F-D38E-E34D-A70F-B4627AD23AED}" type="pres">
      <dgm:prSet presAssocID="{37F0EF1B-8B3D-8B46-94DF-9EF554DACA7F}" presName="spacing" presStyleCnt="0"/>
      <dgm:spPr/>
    </dgm:pt>
    <dgm:pt modelId="{6F5B15D1-F6EA-9D4D-B61E-AE2C79DCB804}" type="pres">
      <dgm:prSet presAssocID="{48454E56-AA76-3240-BB94-C13CE72B5B4B}" presName="composite" presStyleCnt="0"/>
      <dgm:spPr/>
    </dgm:pt>
    <dgm:pt modelId="{F8C82C94-2044-3942-9770-DB2F0F872530}" type="pres">
      <dgm:prSet presAssocID="{48454E56-AA76-3240-BB94-C13CE72B5B4B}" presName="imgShp" presStyleLbl="fgImgPlace1" presStyleIdx="2" presStyleCnt="8"/>
      <dgm:spPr/>
    </dgm:pt>
    <dgm:pt modelId="{9FF0EA31-342A-5541-BFDF-98EC050D703F}" type="pres">
      <dgm:prSet presAssocID="{48454E56-AA76-3240-BB94-C13CE72B5B4B}" presName="txShp" presStyleLbl="node1" presStyleIdx="2" presStyleCnt="8">
        <dgm:presLayoutVars>
          <dgm:bulletEnabled val="1"/>
        </dgm:presLayoutVars>
      </dgm:prSet>
      <dgm:spPr/>
    </dgm:pt>
    <dgm:pt modelId="{6C9ABF0D-5F01-D94D-8959-453C5D85C000}" type="pres">
      <dgm:prSet presAssocID="{9A2F8564-5F2F-7C4F-94DE-A74EBAAE6F34}" presName="spacing" presStyleCnt="0"/>
      <dgm:spPr/>
    </dgm:pt>
    <dgm:pt modelId="{657332EA-DF26-974F-B497-D15B7A925668}" type="pres">
      <dgm:prSet presAssocID="{F8D1C272-B603-2346-9774-792D3E8B837D}" presName="composite" presStyleCnt="0"/>
      <dgm:spPr/>
    </dgm:pt>
    <dgm:pt modelId="{6D216CE4-9256-0244-867D-997CE0415A2B}" type="pres">
      <dgm:prSet presAssocID="{F8D1C272-B603-2346-9774-792D3E8B837D}" presName="imgShp" presStyleLbl="fgImgPlace1" presStyleIdx="3" presStyleCnt="8"/>
      <dgm:spPr/>
    </dgm:pt>
    <dgm:pt modelId="{ED3E47DF-1D61-4446-A9FD-37A00CCB1B25}" type="pres">
      <dgm:prSet presAssocID="{F8D1C272-B603-2346-9774-792D3E8B837D}" presName="txShp" presStyleLbl="node1" presStyleIdx="3" presStyleCnt="8">
        <dgm:presLayoutVars>
          <dgm:bulletEnabled val="1"/>
        </dgm:presLayoutVars>
      </dgm:prSet>
      <dgm:spPr/>
    </dgm:pt>
    <dgm:pt modelId="{3645BD91-8B57-DF4B-84C3-595248980B3E}" type="pres">
      <dgm:prSet presAssocID="{3F253B77-0F03-5F4A-A479-393F0B12E656}" presName="spacing" presStyleCnt="0"/>
      <dgm:spPr/>
    </dgm:pt>
    <dgm:pt modelId="{894421EE-52C7-1A40-ABA4-6FDB21FDC0B5}" type="pres">
      <dgm:prSet presAssocID="{C287EC3F-9505-A942-A849-D838B233C78B}" presName="composite" presStyleCnt="0"/>
      <dgm:spPr/>
    </dgm:pt>
    <dgm:pt modelId="{E4B03656-46F8-6749-88CA-30D0934D8870}" type="pres">
      <dgm:prSet presAssocID="{C287EC3F-9505-A942-A849-D838B233C78B}" presName="imgShp" presStyleLbl="fgImgPlace1" presStyleIdx="4" presStyleCnt="8"/>
      <dgm:spPr/>
    </dgm:pt>
    <dgm:pt modelId="{9EAA268D-D167-AA4D-BC88-113F74F275CD}" type="pres">
      <dgm:prSet presAssocID="{C287EC3F-9505-A942-A849-D838B233C78B}" presName="txShp" presStyleLbl="node1" presStyleIdx="4" presStyleCnt="8">
        <dgm:presLayoutVars>
          <dgm:bulletEnabled val="1"/>
        </dgm:presLayoutVars>
      </dgm:prSet>
      <dgm:spPr/>
    </dgm:pt>
    <dgm:pt modelId="{D359AE5A-CFD8-464B-9DDE-C60AC7292D4C}" type="pres">
      <dgm:prSet presAssocID="{C353F343-BD04-B749-A661-0679985BA8BB}" presName="spacing" presStyleCnt="0"/>
      <dgm:spPr/>
    </dgm:pt>
    <dgm:pt modelId="{D9F55AED-4C1D-D241-8A9D-7D403AAAE2FF}" type="pres">
      <dgm:prSet presAssocID="{4867D370-6BCA-D048-A43E-C927E966411D}" presName="composite" presStyleCnt="0"/>
      <dgm:spPr/>
    </dgm:pt>
    <dgm:pt modelId="{4BF2E80E-57A5-724C-8024-85E9036FADA8}" type="pres">
      <dgm:prSet presAssocID="{4867D370-6BCA-D048-A43E-C927E966411D}" presName="imgShp" presStyleLbl="fgImgPlace1" presStyleIdx="5" presStyleCnt="8"/>
      <dgm:spPr/>
    </dgm:pt>
    <dgm:pt modelId="{FF8B59B6-6E80-F64B-BE65-F53876F30AEF}" type="pres">
      <dgm:prSet presAssocID="{4867D370-6BCA-D048-A43E-C927E966411D}" presName="txShp" presStyleLbl="node1" presStyleIdx="5" presStyleCnt="8">
        <dgm:presLayoutVars>
          <dgm:bulletEnabled val="1"/>
        </dgm:presLayoutVars>
      </dgm:prSet>
      <dgm:spPr/>
    </dgm:pt>
    <dgm:pt modelId="{2C7559F3-3926-0C49-90C0-27287A55C900}" type="pres">
      <dgm:prSet presAssocID="{69B97006-8749-334E-8CA1-D9DEBD3D7287}" presName="spacing" presStyleCnt="0"/>
      <dgm:spPr/>
    </dgm:pt>
    <dgm:pt modelId="{0DF48810-DEBA-0B40-B20C-383DB82EA616}" type="pres">
      <dgm:prSet presAssocID="{07200563-333C-954A-8C84-C1B753191A54}" presName="composite" presStyleCnt="0"/>
      <dgm:spPr/>
    </dgm:pt>
    <dgm:pt modelId="{67F06A80-FA71-A446-8BAC-4C58918A7BE8}" type="pres">
      <dgm:prSet presAssocID="{07200563-333C-954A-8C84-C1B753191A54}" presName="imgShp" presStyleLbl="fgImgPlace1" presStyleIdx="6" presStyleCnt="8"/>
      <dgm:spPr/>
    </dgm:pt>
    <dgm:pt modelId="{598027E9-E40C-4F42-A31C-131AA9CD97FE}" type="pres">
      <dgm:prSet presAssocID="{07200563-333C-954A-8C84-C1B753191A54}" presName="txShp" presStyleLbl="node1" presStyleIdx="6" presStyleCnt="8">
        <dgm:presLayoutVars>
          <dgm:bulletEnabled val="1"/>
        </dgm:presLayoutVars>
      </dgm:prSet>
      <dgm:spPr/>
    </dgm:pt>
    <dgm:pt modelId="{B8911EE0-A3D1-3E4F-AA02-C84B853CBD97}" type="pres">
      <dgm:prSet presAssocID="{989A9E1F-736C-B44C-BBC1-99DCED64433B}" presName="spacing" presStyleCnt="0"/>
      <dgm:spPr/>
    </dgm:pt>
    <dgm:pt modelId="{7A22F0DD-B23B-C048-91C1-19D0E614D48D}" type="pres">
      <dgm:prSet presAssocID="{3A8A2DB7-33CB-4140-9DEB-B3DB2846DC9D}" presName="composite" presStyleCnt="0"/>
      <dgm:spPr/>
    </dgm:pt>
    <dgm:pt modelId="{6EC8ECA3-6C00-EF45-814D-28D01FB80D28}" type="pres">
      <dgm:prSet presAssocID="{3A8A2DB7-33CB-4140-9DEB-B3DB2846DC9D}" presName="imgShp" presStyleLbl="fgImgPlace1" presStyleIdx="7" presStyleCnt="8"/>
      <dgm:spPr/>
    </dgm:pt>
    <dgm:pt modelId="{1C5B4B90-309E-8D44-97DE-51B0A29638AA}" type="pres">
      <dgm:prSet presAssocID="{3A8A2DB7-33CB-4140-9DEB-B3DB2846DC9D}" presName="txShp" presStyleLbl="node1" presStyleIdx="7" presStyleCnt="8">
        <dgm:presLayoutVars>
          <dgm:bulletEnabled val="1"/>
        </dgm:presLayoutVars>
      </dgm:prSet>
      <dgm:spPr/>
    </dgm:pt>
  </dgm:ptLst>
  <dgm:cxnLst>
    <dgm:cxn modelId="{0BDA9416-16FA-6443-9CF4-107FE5382337}" srcId="{2E74B43D-99DB-E449-9037-1BFAFCFFBB96}" destId="{C3281341-1061-6247-9CC8-4E41D6EF4B02}" srcOrd="0" destOrd="0" parTransId="{4040A092-5061-174F-B042-042EC6BAEFC8}" sibTransId="{8013CBDC-981A-FA4D-8375-A75490A22ED0}"/>
    <dgm:cxn modelId="{1EA7D41D-0E6A-9341-A4ED-F99008701370}" type="presOf" srcId="{2E74B43D-99DB-E449-9037-1BFAFCFFBB96}" destId="{0E8072ED-8FCD-5F44-B4A4-F4A44266EAFC}" srcOrd="0" destOrd="0" presId="urn:microsoft.com/office/officeart/2005/8/layout/vList3"/>
    <dgm:cxn modelId="{8B211F2E-5913-3242-B198-71BAE90E2320}" type="presOf" srcId="{4867D370-6BCA-D048-A43E-C927E966411D}" destId="{FF8B59B6-6E80-F64B-BE65-F53876F30AEF}" srcOrd="0" destOrd="0" presId="urn:microsoft.com/office/officeart/2005/8/layout/vList3"/>
    <dgm:cxn modelId="{19F01E3A-C027-2847-B30B-B8CF0A7A79B9}" type="presOf" srcId="{F8D1C272-B603-2346-9774-792D3E8B837D}" destId="{ED3E47DF-1D61-4446-A9FD-37A00CCB1B25}" srcOrd="0" destOrd="0" presId="urn:microsoft.com/office/officeart/2005/8/layout/vList3"/>
    <dgm:cxn modelId="{056A063C-8F6C-BC44-BDFA-570C290BA2FC}" type="presOf" srcId="{07200563-333C-954A-8C84-C1B753191A54}" destId="{598027E9-E40C-4F42-A31C-131AA9CD97FE}" srcOrd="0" destOrd="0" presId="urn:microsoft.com/office/officeart/2005/8/layout/vList3"/>
    <dgm:cxn modelId="{3241D65D-44A3-CF4B-BC99-C404291292AF}" srcId="{2E74B43D-99DB-E449-9037-1BFAFCFFBB96}" destId="{07200563-333C-954A-8C84-C1B753191A54}" srcOrd="6" destOrd="0" parTransId="{24C8F2F4-96E1-A146-AD5F-C7C6C244D427}" sibTransId="{989A9E1F-736C-B44C-BBC1-99DCED64433B}"/>
    <dgm:cxn modelId="{817EF160-5131-B54B-9808-F93012459052}" srcId="{2E74B43D-99DB-E449-9037-1BFAFCFFBB96}" destId="{EC3D700C-CB03-2949-8519-1A02076D21B4}" srcOrd="1" destOrd="0" parTransId="{0D040ADE-4066-984F-8884-F31103316166}" sibTransId="{37F0EF1B-8B3D-8B46-94DF-9EF554DACA7F}"/>
    <dgm:cxn modelId="{73538A64-449F-764F-9314-BE8A8EB77F40}" srcId="{2E74B43D-99DB-E449-9037-1BFAFCFFBB96}" destId="{4867D370-6BCA-D048-A43E-C927E966411D}" srcOrd="5" destOrd="0" parTransId="{AF903D9F-136F-DF41-9AFE-075A229EDF36}" sibTransId="{69B97006-8749-334E-8CA1-D9DEBD3D7287}"/>
    <dgm:cxn modelId="{57F5D266-7FE5-9041-8692-5A9FC72E063D}" srcId="{2E74B43D-99DB-E449-9037-1BFAFCFFBB96}" destId="{C287EC3F-9505-A942-A849-D838B233C78B}" srcOrd="4" destOrd="0" parTransId="{210E0425-5D86-6F48-81DD-66F353796E59}" sibTransId="{C353F343-BD04-B749-A661-0679985BA8BB}"/>
    <dgm:cxn modelId="{0E283B75-740B-294E-9A9D-F62EF67BBCED}" type="presOf" srcId="{C3281341-1061-6247-9CC8-4E41D6EF4B02}" destId="{BA12F0CC-2D39-4C46-AD8A-7F422EFDCD05}" srcOrd="0" destOrd="0" presId="urn:microsoft.com/office/officeart/2005/8/layout/vList3"/>
    <dgm:cxn modelId="{F49D4791-0583-F748-9629-5F1EF65BF844}" srcId="{2E74B43D-99DB-E449-9037-1BFAFCFFBB96}" destId="{48454E56-AA76-3240-BB94-C13CE72B5B4B}" srcOrd="2" destOrd="0" parTransId="{5DB11078-9096-6342-AAEA-6A62D6C25F58}" sibTransId="{9A2F8564-5F2F-7C4F-94DE-A74EBAAE6F34}"/>
    <dgm:cxn modelId="{1E2F39AC-322B-5C4B-8F47-B6DC0DDA031F}" srcId="{2E74B43D-99DB-E449-9037-1BFAFCFFBB96}" destId="{F8D1C272-B603-2346-9774-792D3E8B837D}" srcOrd="3" destOrd="0" parTransId="{E1EEDC2F-006D-4C48-A6DE-A249E39854DE}" sibTransId="{3F253B77-0F03-5F4A-A479-393F0B12E656}"/>
    <dgm:cxn modelId="{B9B99BC7-323C-C349-8778-7EDCDDDF8A1F}" type="presOf" srcId="{EC3D700C-CB03-2949-8519-1A02076D21B4}" destId="{EA617E8B-056D-F54E-B0C0-8BEB102EA9D7}" srcOrd="0" destOrd="0" presId="urn:microsoft.com/office/officeart/2005/8/layout/vList3"/>
    <dgm:cxn modelId="{D44603CD-2549-3F49-A9DA-0520A7918EDB}" type="presOf" srcId="{48454E56-AA76-3240-BB94-C13CE72B5B4B}" destId="{9FF0EA31-342A-5541-BFDF-98EC050D703F}" srcOrd="0" destOrd="0" presId="urn:microsoft.com/office/officeart/2005/8/layout/vList3"/>
    <dgm:cxn modelId="{ACD188CE-B7A0-F64D-8457-36ABF5D66AEC}" srcId="{2E74B43D-99DB-E449-9037-1BFAFCFFBB96}" destId="{3A8A2DB7-33CB-4140-9DEB-B3DB2846DC9D}" srcOrd="7" destOrd="0" parTransId="{9F054F7A-C9F3-EB42-B1A4-A5985A61A6A4}" sibTransId="{6BC85BE1-A75A-1541-8311-A07F407FB9F5}"/>
    <dgm:cxn modelId="{6C58EDE6-BA30-0646-9177-5D07CA88EC7C}" type="presOf" srcId="{C287EC3F-9505-A942-A849-D838B233C78B}" destId="{9EAA268D-D167-AA4D-BC88-113F74F275CD}" srcOrd="0" destOrd="0" presId="urn:microsoft.com/office/officeart/2005/8/layout/vList3"/>
    <dgm:cxn modelId="{E7D5B1FC-92E6-2C4A-BDAF-F1AF2C0312C4}" type="presOf" srcId="{3A8A2DB7-33CB-4140-9DEB-B3DB2846DC9D}" destId="{1C5B4B90-309E-8D44-97DE-51B0A29638AA}" srcOrd="0" destOrd="0" presId="urn:microsoft.com/office/officeart/2005/8/layout/vList3"/>
    <dgm:cxn modelId="{523AC02D-C89B-F64A-9AAF-220D2B797F68}" type="presParOf" srcId="{0E8072ED-8FCD-5F44-B4A4-F4A44266EAFC}" destId="{BE6F5514-EBD6-B44A-9959-5B8FDE0E728B}" srcOrd="0" destOrd="0" presId="urn:microsoft.com/office/officeart/2005/8/layout/vList3"/>
    <dgm:cxn modelId="{2359D8B7-00D1-004B-9C9B-027BF09D7E92}" type="presParOf" srcId="{BE6F5514-EBD6-B44A-9959-5B8FDE0E728B}" destId="{2C2412BB-A5FE-B944-AA17-431155CB4EA1}" srcOrd="0" destOrd="0" presId="urn:microsoft.com/office/officeart/2005/8/layout/vList3"/>
    <dgm:cxn modelId="{39361127-C843-A847-A06A-59D06B242D81}" type="presParOf" srcId="{BE6F5514-EBD6-B44A-9959-5B8FDE0E728B}" destId="{BA12F0CC-2D39-4C46-AD8A-7F422EFDCD05}" srcOrd="1" destOrd="0" presId="urn:microsoft.com/office/officeart/2005/8/layout/vList3"/>
    <dgm:cxn modelId="{CFA0BA65-8B39-3D46-B922-CF8B6ED80739}" type="presParOf" srcId="{0E8072ED-8FCD-5F44-B4A4-F4A44266EAFC}" destId="{6D1B40C0-8F89-9245-BCBA-B6A907435CFE}" srcOrd="1" destOrd="0" presId="urn:microsoft.com/office/officeart/2005/8/layout/vList3"/>
    <dgm:cxn modelId="{F449DB42-38A0-1E42-8373-781F47004514}" type="presParOf" srcId="{0E8072ED-8FCD-5F44-B4A4-F4A44266EAFC}" destId="{98767CD4-41F8-7D40-A14A-984A5AA5EA76}" srcOrd="2" destOrd="0" presId="urn:microsoft.com/office/officeart/2005/8/layout/vList3"/>
    <dgm:cxn modelId="{ABEBF224-34F2-0640-A0DA-7139715A1C07}" type="presParOf" srcId="{98767CD4-41F8-7D40-A14A-984A5AA5EA76}" destId="{197849CE-E6BF-7047-8534-6F32EED762CA}" srcOrd="0" destOrd="0" presId="urn:microsoft.com/office/officeart/2005/8/layout/vList3"/>
    <dgm:cxn modelId="{D3A755A7-DA0A-1645-88F8-1F8748B62FB4}" type="presParOf" srcId="{98767CD4-41F8-7D40-A14A-984A5AA5EA76}" destId="{EA617E8B-056D-F54E-B0C0-8BEB102EA9D7}" srcOrd="1" destOrd="0" presId="urn:microsoft.com/office/officeart/2005/8/layout/vList3"/>
    <dgm:cxn modelId="{FAC47AC0-E56C-6B4D-85E4-B5425C55D9EB}" type="presParOf" srcId="{0E8072ED-8FCD-5F44-B4A4-F4A44266EAFC}" destId="{5035045F-D38E-E34D-A70F-B4627AD23AED}" srcOrd="3" destOrd="0" presId="urn:microsoft.com/office/officeart/2005/8/layout/vList3"/>
    <dgm:cxn modelId="{27F61E43-E566-3147-A02E-75532A692EB7}" type="presParOf" srcId="{0E8072ED-8FCD-5F44-B4A4-F4A44266EAFC}" destId="{6F5B15D1-F6EA-9D4D-B61E-AE2C79DCB804}" srcOrd="4" destOrd="0" presId="urn:microsoft.com/office/officeart/2005/8/layout/vList3"/>
    <dgm:cxn modelId="{3FCAF695-3CC0-A24E-BFA4-4D74A07A4177}" type="presParOf" srcId="{6F5B15D1-F6EA-9D4D-B61E-AE2C79DCB804}" destId="{F8C82C94-2044-3942-9770-DB2F0F872530}" srcOrd="0" destOrd="0" presId="urn:microsoft.com/office/officeart/2005/8/layout/vList3"/>
    <dgm:cxn modelId="{40044ADE-E4F6-344C-B2C3-B5B5B8A5BD9A}" type="presParOf" srcId="{6F5B15D1-F6EA-9D4D-B61E-AE2C79DCB804}" destId="{9FF0EA31-342A-5541-BFDF-98EC050D703F}" srcOrd="1" destOrd="0" presId="urn:microsoft.com/office/officeart/2005/8/layout/vList3"/>
    <dgm:cxn modelId="{D64D8889-BED5-6C45-A76A-FC8B56F11A4A}" type="presParOf" srcId="{0E8072ED-8FCD-5F44-B4A4-F4A44266EAFC}" destId="{6C9ABF0D-5F01-D94D-8959-453C5D85C000}" srcOrd="5" destOrd="0" presId="urn:microsoft.com/office/officeart/2005/8/layout/vList3"/>
    <dgm:cxn modelId="{9DD9151C-38D3-E742-BA24-2355F5B390FC}" type="presParOf" srcId="{0E8072ED-8FCD-5F44-B4A4-F4A44266EAFC}" destId="{657332EA-DF26-974F-B497-D15B7A925668}" srcOrd="6" destOrd="0" presId="urn:microsoft.com/office/officeart/2005/8/layout/vList3"/>
    <dgm:cxn modelId="{897DB0BA-48D7-C147-A39C-EFB427F40CDD}" type="presParOf" srcId="{657332EA-DF26-974F-B497-D15B7A925668}" destId="{6D216CE4-9256-0244-867D-997CE0415A2B}" srcOrd="0" destOrd="0" presId="urn:microsoft.com/office/officeart/2005/8/layout/vList3"/>
    <dgm:cxn modelId="{105EA2C9-ED65-A04C-9D54-5B71A589EBEA}" type="presParOf" srcId="{657332EA-DF26-974F-B497-D15B7A925668}" destId="{ED3E47DF-1D61-4446-A9FD-37A00CCB1B25}" srcOrd="1" destOrd="0" presId="urn:microsoft.com/office/officeart/2005/8/layout/vList3"/>
    <dgm:cxn modelId="{76CA3DA1-BE0E-D245-B65A-763A2BEFFF7D}" type="presParOf" srcId="{0E8072ED-8FCD-5F44-B4A4-F4A44266EAFC}" destId="{3645BD91-8B57-DF4B-84C3-595248980B3E}" srcOrd="7" destOrd="0" presId="urn:microsoft.com/office/officeart/2005/8/layout/vList3"/>
    <dgm:cxn modelId="{692C4436-2BD7-3A45-BC4D-D2DF6F7EC66A}" type="presParOf" srcId="{0E8072ED-8FCD-5F44-B4A4-F4A44266EAFC}" destId="{894421EE-52C7-1A40-ABA4-6FDB21FDC0B5}" srcOrd="8" destOrd="0" presId="urn:microsoft.com/office/officeart/2005/8/layout/vList3"/>
    <dgm:cxn modelId="{AFAD65F9-2A86-B342-A3BC-0244AE363139}" type="presParOf" srcId="{894421EE-52C7-1A40-ABA4-6FDB21FDC0B5}" destId="{E4B03656-46F8-6749-88CA-30D0934D8870}" srcOrd="0" destOrd="0" presId="urn:microsoft.com/office/officeart/2005/8/layout/vList3"/>
    <dgm:cxn modelId="{D49C56CF-F163-B74C-BD34-2155D9334F70}" type="presParOf" srcId="{894421EE-52C7-1A40-ABA4-6FDB21FDC0B5}" destId="{9EAA268D-D167-AA4D-BC88-113F74F275CD}" srcOrd="1" destOrd="0" presId="urn:microsoft.com/office/officeart/2005/8/layout/vList3"/>
    <dgm:cxn modelId="{9F74C691-C42C-5C43-8385-0E8E6E9D269E}" type="presParOf" srcId="{0E8072ED-8FCD-5F44-B4A4-F4A44266EAFC}" destId="{D359AE5A-CFD8-464B-9DDE-C60AC7292D4C}" srcOrd="9" destOrd="0" presId="urn:microsoft.com/office/officeart/2005/8/layout/vList3"/>
    <dgm:cxn modelId="{3B9114DC-7AB4-B94A-B415-DABBC4A187BE}" type="presParOf" srcId="{0E8072ED-8FCD-5F44-B4A4-F4A44266EAFC}" destId="{D9F55AED-4C1D-D241-8A9D-7D403AAAE2FF}" srcOrd="10" destOrd="0" presId="urn:microsoft.com/office/officeart/2005/8/layout/vList3"/>
    <dgm:cxn modelId="{7DA7D2F9-4E4C-3C48-9058-B719CF5417AC}" type="presParOf" srcId="{D9F55AED-4C1D-D241-8A9D-7D403AAAE2FF}" destId="{4BF2E80E-57A5-724C-8024-85E9036FADA8}" srcOrd="0" destOrd="0" presId="urn:microsoft.com/office/officeart/2005/8/layout/vList3"/>
    <dgm:cxn modelId="{87099E0D-AF66-BA4A-BC84-2C6306C97D19}" type="presParOf" srcId="{D9F55AED-4C1D-D241-8A9D-7D403AAAE2FF}" destId="{FF8B59B6-6E80-F64B-BE65-F53876F30AEF}" srcOrd="1" destOrd="0" presId="urn:microsoft.com/office/officeart/2005/8/layout/vList3"/>
    <dgm:cxn modelId="{8BFA1C7D-EEED-D940-8629-7CCB8604E251}" type="presParOf" srcId="{0E8072ED-8FCD-5F44-B4A4-F4A44266EAFC}" destId="{2C7559F3-3926-0C49-90C0-27287A55C900}" srcOrd="11" destOrd="0" presId="urn:microsoft.com/office/officeart/2005/8/layout/vList3"/>
    <dgm:cxn modelId="{38B77E04-E06E-0B4F-A0A2-1CAAFF625C25}" type="presParOf" srcId="{0E8072ED-8FCD-5F44-B4A4-F4A44266EAFC}" destId="{0DF48810-DEBA-0B40-B20C-383DB82EA616}" srcOrd="12" destOrd="0" presId="urn:microsoft.com/office/officeart/2005/8/layout/vList3"/>
    <dgm:cxn modelId="{3F92694A-2A2C-6B4F-8010-597292208DA4}" type="presParOf" srcId="{0DF48810-DEBA-0B40-B20C-383DB82EA616}" destId="{67F06A80-FA71-A446-8BAC-4C58918A7BE8}" srcOrd="0" destOrd="0" presId="urn:microsoft.com/office/officeart/2005/8/layout/vList3"/>
    <dgm:cxn modelId="{A979326F-9B80-9244-B0B3-972C394C75E0}" type="presParOf" srcId="{0DF48810-DEBA-0B40-B20C-383DB82EA616}" destId="{598027E9-E40C-4F42-A31C-131AA9CD97FE}" srcOrd="1" destOrd="0" presId="urn:microsoft.com/office/officeart/2005/8/layout/vList3"/>
    <dgm:cxn modelId="{5EBE1516-7A27-F444-9595-8DF7B925F29A}" type="presParOf" srcId="{0E8072ED-8FCD-5F44-B4A4-F4A44266EAFC}" destId="{B8911EE0-A3D1-3E4F-AA02-C84B853CBD97}" srcOrd="13" destOrd="0" presId="urn:microsoft.com/office/officeart/2005/8/layout/vList3"/>
    <dgm:cxn modelId="{00CBE0D3-0828-CC46-B81F-F773DD241D20}" type="presParOf" srcId="{0E8072ED-8FCD-5F44-B4A4-F4A44266EAFC}" destId="{7A22F0DD-B23B-C048-91C1-19D0E614D48D}" srcOrd="14" destOrd="0" presId="urn:microsoft.com/office/officeart/2005/8/layout/vList3"/>
    <dgm:cxn modelId="{C3BF694F-A367-554C-9950-ED0EEAE1FF58}" type="presParOf" srcId="{7A22F0DD-B23B-C048-91C1-19D0E614D48D}" destId="{6EC8ECA3-6C00-EF45-814D-28D01FB80D28}" srcOrd="0" destOrd="0" presId="urn:microsoft.com/office/officeart/2005/8/layout/vList3"/>
    <dgm:cxn modelId="{9F402907-7F80-EC49-B5F6-C457096D6D9F}" type="presParOf" srcId="{7A22F0DD-B23B-C048-91C1-19D0E614D48D}" destId="{1C5B4B90-309E-8D44-97DE-51B0A29638A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0B1569-7EEF-2848-885C-2BC45C36A6F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F01F61D-F8DC-BF4B-AD5E-F42AED4BB6DA}">
      <dgm:prSet/>
      <dgm:spPr>
        <a:solidFill>
          <a:srgbClr val="C00000"/>
        </a:solidFill>
      </dgm:spPr>
      <dgm:t>
        <a:bodyPr/>
        <a:lstStyle/>
        <a:p>
          <a:r>
            <a:rPr lang="en-US" b="0" i="0"/>
            <a:t>renew webportal </a:t>
          </a:r>
          <a:endParaRPr lang="en-GB"/>
        </a:p>
      </dgm:t>
    </dgm:pt>
    <dgm:pt modelId="{03EA0E31-BA7D-2040-B694-0C5D9A76D48D}" type="parTrans" cxnId="{385D9B0A-BC4C-6842-95FD-110CA6919C6B}">
      <dgm:prSet/>
      <dgm:spPr/>
      <dgm:t>
        <a:bodyPr/>
        <a:lstStyle/>
        <a:p>
          <a:endParaRPr lang="en-GB"/>
        </a:p>
      </dgm:t>
    </dgm:pt>
    <dgm:pt modelId="{B3D16CEF-A4B1-734F-B4EB-C89CBD389022}" type="sibTrans" cxnId="{385D9B0A-BC4C-6842-95FD-110CA6919C6B}">
      <dgm:prSet/>
      <dgm:spPr>
        <a:ln>
          <a:solidFill>
            <a:srgbClr val="C00000"/>
          </a:solidFill>
        </a:ln>
      </dgm:spPr>
      <dgm:t>
        <a:bodyPr/>
        <a:lstStyle/>
        <a:p>
          <a:endParaRPr lang="en-GB"/>
        </a:p>
      </dgm:t>
    </dgm:pt>
    <dgm:pt modelId="{6BF43A43-D741-D647-8527-C6B5B04FB391}">
      <dgm:prSet/>
      <dgm:spPr>
        <a:solidFill>
          <a:srgbClr val="C00000"/>
        </a:solidFill>
      </dgm:spPr>
      <dgm:t>
        <a:bodyPr/>
        <a:lstStyle/>
        <a:p>
          <a:r>
            <a:rPr lang="en-US" b="0" i="0"/>
            <a:t>knowledge and talent in the field at and all time low</a:t>
          </a:r>
          <a:endParaRPr lang="en-GB"/>
        </a:p>
      </dgm:t>
    </dgm:pt>
    <dgm:pt modelId="{AFADF323-6017-CA48-9D7D-85CD2A8730D3}" type="parTrans" cxnId="{3974ACA8-FCA1-C44D-9752-ADDEB46F4CA2}">
      <dgm:prSet/>
      <dgm:spPr/>
      <dgm:t>
        <a:bodyPr/>
        <a:lstStyle/>
        <a:p>
          <a:endParaRPr lang="en-GB"/>
        </a:p>
      </dgm:t>
    </dgm:pt>
    <dgm:pt modelId="{C87F1D80-07E0-654E-BB9F-1FFE68A3B33A}" type="sibTrans" cxnId="{3974ACA8-FCA1-C44D-9752-ADDEB46F4CA2}">
      <dgm:prSet/>
      <dgm:spPr/>
      <dgm:t>
        <a:bodyPr/>
        <a:lstStyle/>
        <a:p>
          <a:endParaRPr lang="en-GB"/>
        </a:p>
      </dgm:t>
    </dgm:pt>
    <dgm:pt modelId="{92664D8B-268C-A942-AF3C-8A7551B3892C}">
      <dgm:prSet/>
      <dgm:spPr>
        <a:solidFill>
          <a:srgbClr val="C00000"/>
        </a:solidFill>
      </dgm:spPr>
      <dgm:t>
        <a:bodyPr/>
        <a:lstStyle/>
        <a:p>
          <a:r>
            <a:rPr lang="en-US" b="0" i="0"/>
            <a:t>moving to idp-as-a-service</a:t>
          </a:r>
          <a:endParaRPr lang="en-GB"/>
        </a:p>
      </dgm:t>
    </dgm:pt>
    <dgm:pt modelId="{644D664F-7935-7441-B716-C9306E20E3C2}" type="parTrans" cxnId="{947B3918-51C5-534D-889D-3F6FCAEA3589}">
      <dgm:prSet/>
      <dgm:spPr/>
      <dgm:t>
        <a:bodyPr/>
        <a:lstStyle/>
        <a:p>
          <a:endParaRPr lang="en-GB"/>
        </a:p>
      </dgm:t>
    </dgm:pt>
    <dgm:pt modelId="{8B700823-B6CD-8B44-AFF5-2B53EBEC6C37}" type="sibTrans" cxnId="{947B3918-51C5-534D-889D-3F6FCAEA3589}">
      <dgm:prSet/>
      <dgm:spPr/>
      <dgm:t>
        <a:bodyPr/>
        <a:lstStyle/>
        <a:p>
          <a:endParaRPr lang="en-GB"/>
        </a:p>
      </dgm:t>
    </dgm:pt>
    <dgm:pt modelId="{7C2404A3-F334-1B4E-A656-83391C85C65A}">
      <dgm:prSet/>
      <dgm:spPr>
        <a:solidFill>
          <a:srgbClr val="C00000"/>
        </a:solidFill>
      </dgm:spPr>
      <dgm:t>
        <a:bodyPr/>
        <a:lstStyle/>
        <a:p>
          <a:r>
            <a:rPr lang="en-US" b="0" i="0"/>
            <a:t>want to do all the standards "at once" - it's easier</a:t>
          </a:r>
          <a:endParaRPr lang="en-GB"/>
        </a:p>
      </dgm:t>
    </dgm:pt>
    <dgm:pt modelId="{94E5643D-BC19-704F-99E8-FFFDDCCE5A8F}" type="parTrans" cxnId="{836A8A00-6CF8-494B-B35B-35BFDBDF5A1F}">
      <dgm:prSet/>
      <dgm:spPr/>
      <dgm:t>
        <a:bodyPr/>
        <a:lstStyle/>
        <a:p>
          <a:endParaRPr lang="en-GB"/>
        </a:p>
      </dgm:t>
    </dgm:pt>
    <dgm:pt modelId="{BF9585F7-588D-A345-AF99-8171E084B517}" type="sibTrans" cxnId="{836A8A00-6CF8-494B-B35B-35BFDBDF5A1F}">
      <dgm:prSet/>
      <dgm:spPr/>
      <dgm:t>
        <a:bodyPr/>
        <a:lstStyle/>
        <a:p>
          <a:endParaRPr lang="en-GB"/>
        </a:p>
      </dgm:t>
    </dgm:pt>
    <dgm:pt modelId="{BEBA2262-B602-1041-9992-D38846637378}">
      <dgm:prSet/>
      <dgm:spPr>
        <a:solidFill>
          <a:srgbClr val="C00000"/>
        </a:solidFill>
      </dgm:spPr>
      <dgm:t>
        <a:bodyPr/>
        <a:lstStyle/>
        <a:p>
          <a:r>
            <a:rPr lang="en-US" b="0" i="0"/>
            <a:t>a few mentions of CoCo v2, Sirtfi v2, RAF</a:t>
          </a:r>
          <a:endParaRPr lang="en-GB"/>
        </a:p>
      </dgm:t>
    </dgm:pt>
    <dgm:pt modelId="{0AEAE12E-E961-0E48-B1FE-3C00927594CA}" type="parTrans" cxnId="{464B6F0B-9DDB-E74E-B11A-56093AFEBD88}">
      <dgm:prSet/>
      <dgm:spPr/>
      <dgm:t>
        <a:bodyPr/>
        <a:lstStyle/>
        <a:p>
          <a:endParaRPr lang="en-GB"/>
        </a:p>
      </dgm:t>
    </dgm:pt>
    <dgm:pt modelId="{BD9B0679-885D-5641-87BB-5395E6DC57CA}" type="sibTrans" cxnId="{464B6F0B-9DDB-E74E-B11A-56093AFEBD88}">
      <dgm:prSet/>
      <dgm:spPr/>
      <dgm:t>
        <a:bodyPr/>
        <a:lstStyle/>
        <a:p>
          <a:endParaRPr lang="en-GB"/>
        </a:p>
      </dgm:t>
    </dgm:pt>
    <dgm:pt modelId="{FBD57BB9-5735-3F4C-A2A6-BCAF733A5A9B}">
      <dgm:prSet/>
      <dgm:spPr>
        <a:solidFill>
          <a:srgbClr val="C00000"/>
        </a:solidFill>
      </dgm:spPr>
      <dgm:t>
        <a:bodyPr/>
        <a:lstStyle/>
        <a:p>
          <a:r>
            <a:rPr lang="en-US" b="0" i="0"/>
            <a:t>no plans due to team size</a:t>
          </a:r>
          <a:endParaRPr lang="en-GB"/>
        </a:p>
      </dgm:t>
    </dgm:pt>
    <dgm:pt modelId="{C2F7C0DB-4868-C944-8F9C-5F48902E6463}" type="parTrans" cxnId="{5D5A9B8F-3D3F-C944-B5A3-5FE00ACA1D77}">
      <dgm:prSet/>
      <dgm:spPr/>
      <dgm:t>
        <a:bodyPr/>
        <a:lstStyle/>
        <a:p>
          <a:endParaRPr lang="en-GB"/>
        </a:p>
      </dgm:t>
    </dgm:pt>
    <dgm:pt modelId="{0A379498-C4DA-C74C-A6DB-FE158879382A}" type="sibTrans" cxnId="{5D5A9B8F-3D3F-C944-B5A3-5FE00ACA1D77}">
      <dgm:prSet/>
      <dgm:spPr/>
      <dgm:t>
        <a:bodyPr/>
        <a:lstStyle/>
        <a:p>
          <a:endParaRPr lang="en-GB"/>
        </a:p>
      </dgm:t>
    </dgm:pt>
    <dgm:pt modelId="{FEF4AD74-07C9-B14E-B265-A5A325F8CAF9}">
      <dgm:prSet/>
      <dgm:spPr>
        <a:solidFill>
          <a:srgbClr val="C00000"/>
        </a:solidFill>
      </dgm:spPr>
      <dgm:t>
        <a:bodyPr/>
        <a:lstStyle/>
        <a:p>
          <a:r>
            <a:rPr lang="en-US" b="0" i="0"/>
            <a:t>webauthN</a:t>
          </a:r>
          <a:endParaRPr lang="en-GB"/>
        </a:p>
      </dgm:t>
    </dgm:pt>
    <dgm:pt modelId="{20C102D8-A479-C147-9BAB-5B56C28C06F8}" type="parTrans" cxnId="{98BB87E3-68F4-F449-B52B-12D8F88E9391}">
      <dgm:prSet/>
      <dgm:spPr/>
      <dgm:t>
        <a:bodyPr/>
        <a:lstStyle/>
        <a:p>
          <a:endParaRPr lang="en-GB"/>
        </a:p>
      </dgm:t>
    </dgm:pt>
    <dgm:pt modelId="{4A50EF62-8BA6-2E43-AB7C-F89B5F38B384}" type="sibTrans" cxnId="{98BB87E3-68F4-F449-B52B-12D8F88E9391}">
      <dgm:prSet/>
      <dgm:spPr/>
      <dgm:t>
        <a:bodyPr/>
        <a:lstStyle/>
        <a:p>
          <a:endParaRPr lang="en-GB"/>
        </a:p>
      </dgm:t>
    </dgm:pt>
    <dgm:pt modelId="{410C996E-C9D5-B04D-8FDA-22AE26256E52}" type="pres">
      <dgm:prSet presAssocID="{DA0B1569-7EEF-2848-885C-2BC45C36A6FE}" presName="Name0" presStyleCnt="0">
        <dgm:presLayoutVars>
          <dgm:chMax val="7"/>
          <dgm:chPref val="7"/>
          <dgm:dir/>
        </dgm:presLayoutVars>
      </dgm:prSet>
      <dgm:spPr/>
    </dgm:pt>
    <dgm:pt modelId="{7EED0A27-22E3-6C49-8D1D-17718D59EC92}" type="pres">
      <dgm:prSet presAssocID="{DA0B1569-7EEF-2848-885C-2BC45C36A6FE}" presName="Name1" presStyleCnt="0"/>
      <dgm:spPr/>
    </dgm:pt>
    <dgm:pt modelId="{462540C2-213E-CF4C-8F1E-750A69C07FB5}" type="pres">
      <dgm:prSet presAssocID="{DA0B1569-7EEF-2848-885C-2BC45C36A6FE}" presName="cycle" presStyleCnt="0"/>
      <dgm:spPr/>
    </dgm:pt>
    <dgm:pt modelId="{94D08EA3-8F2A-314E-A969-19AD556ED405}" type="pres">
      <dgm:prSet presAssocID="{DA0B1569-7EEF-2848-885C-2BC45C36A6FE}" presName="srcNode" presStyleLbl="node1" presStyleIdx="0" presStyleCnt="7"/>
      <dgm:spPr/>
    </dgm:pt>
    <dgm:pt modelId="{25BDA055-2CE0-9E45-A55D-9356646A48FA}" type="pres">
      <dgm:prSet presAssocID="{DA0B1569-7EEF-2848-885C-2BC45C36A6FE}" presName="conn" presStyleLbl="parChTrans1D2" presStyleIdx="0" presStyleCnt="1"/>
      <dgm:spPr/>
    </dgm:pt>
    <dgm:pt modelId="{2059F2A6-CC82-3847-84D0-D92B31E96FF7}" type="pres">
      <dgm:prSet presAssocID="{DA0B1569-7EEF-2848-885C-2BC45C36A6FE}" presName="extraNode" presStyleLbl="node1" presStyleIdx="0" presStyleCnt="7"/>
      <dgm:spPr/>
    </dgm:pt>
    <dgm:pt modelId="{3AEB2AE1-B26B-5F4F-99C4-D4AD267789FD}" type="pres">
      <dgm:prSet presAssocID="{DA0B1569-7EEF-2848-885C-2BC45C36A6FE}" presName="dstNode" presStyleLbl="node1" presStyleIdx="0" presStyleCnt="7"/>
      <dgm:spPr/>
    </dgm:pt>
    <dgm:pt modelId="{1F8A2C0B-31C3-BA4C-9B0B-6CBD9018B31C}" type="pres">
      <dgm:prSet presAssocID="{BF01F61D-F8DC-BF4B-AD5E-F42AED4BB6DA}" presName="text_1" presStyleLbl="node1" presStyleIdx="0" presStyleCnt="7">
        <dgm:presLayoutVars>
          <dgm:bulletEnabled val="1"/>
        </dgm:presLayoutVars>
      </dgm:prSet>
      <dgm:spPr/>
    </dgm:pt>
    <dgm:pt modelId="{4B77E764-F353-2E40-A3DB-70FD109B68EE}" type="pres">
      <dgm:prSet presAssocID="{BF01F61D-F8DC-BF4B-AD5E-F42AED4BB6DA}" presName="accent_1" presStyleCnt="0"/>
      <dgm:spPr/>
    </dgm:pt>
    <dgm:pt modelId="{D268A107-BA6F-6244-A514-D2E7EADABDE4}" type="pres">
      <dgm:prSet presAssocID="{BF01F61D-F8DC-BF4B-AD5E-F42AED4BB6DA}" presName="accentRepeatNode" presStyleLbl="solidFgAcc1" presStyleIdx="0" presStyleCnt="7"/>
      <dgm:spPr>
        <a:ln>
          <a:solidFill>
            <a:srgbClr val="C00000"/>
          </a:solidFill>
        </a:ln>
      </dgm:spPr>
    </dgm:pt>
    <dgm:pt modelId="{CB503AFD-D1CF-E045-BDED-51F8EB3FF47F}" type="pres">
      <dgm:prSet presAssocID="{6BF43A43-D741-D647-8527-C6B5B04FB391}" presName="text_2" presStyleLbl="node1" presStyleIdx="1" presStyleCnt="7">
        <dgm:presLayoutVars>
          <dgm:bulletEnabled val="1"/>
        </dgm:presLayoutVars>
      </dgm:prSet>
      <dgm:spPr/>
    </dgm:pt>
    <dgm:pt modelId="{A6DD1794-3D41-244A-9DDD-B1551BEB88D9}" type="pres">
      <dgm:prSet presAssocID="{6BF43A43-D741-D647-8527-C6B5B04FB391}" presName="accent_2" presStyleCnt="0"/>
      <dgm:spPr/>
    </dgm:pt>
    <dgm:pt modelId="{A1F8B3C9-76D3-0D49-BA35-D9D1B7679D9D}" type="pres">
      <dgm:prSet presAssocID="{6BF43A43-D741-D647-8527-C6B5B04FB391}" presName="accentRepeatNode" presStyleLbl="solidFgAcc1" presStyleIdx="1" presStyleCnt="7"/>
      <dgm:spPr>
        <a:ln>
          <a:solidFill>
            <a:srgbClr val="C00000"/>
          </a:solidFill>
        </a:ln>
      </dgm:spPr>
    </dgm:pt>
    <dgm:pt modelId="{80E6934B-6090-774F-86B5-74777ED81E6E}" type="pres">
      <dgm:prSet presAssocID="{92664D8B-268C-A942-AF3C-8A7551B3892C}" presName="text_3" presStyleLbl="node1" presStyleIdx="2" presStyleCnt="7">
        <dgm:presLayoutVars>
          <dgm:bulletEnabled val="1"/>
        </dgm:presLayoutVars>
      </dgm:prSet>
      <dgm:spPr/>
    </dgm:pt>
    <dgm:pt modelId="{D0195D0D-2143-2E4F-BC4E-75220CDFA270}" type="pres">
      <dgm:prSet presAssocID="{92664D8B-268C-A942-AF3C-8A7551B3892C}" presName="accent_3" presStyleCnt="0"/>
      <dgm:spPr/>
    </dgm:pt>
    <dgm:pt modelId="{49A983A2-8235-CE43-B5EF-5F058723A3EC}" type="pres">
      <dgm:prSet presAssocID="{92664D8B-268C-A942-AF3C-8A7551B3892C}" presName="accentRepeatNode" presStyleLbl="solidFgAcc1" presStyleIdx="2" presStyleCnt="7"/>
      <dgm:spPr>
        <a:ln>
          <a:solidFill>
            <a:srgbClr val="C00000"/>
          </a:solidFill>
        </a:ln>
      </dgm:spPr>
    </dgm:pt>
    <dgm:pt modelId="{9473655F-1FCD-AD40-8C81-6E40A6F8B3C6}" type="pres">
      <dgm:prSet presAssocID="{7C2404A3-F334-1B4E-A656-83391C85C65A}" presName="text_4" presStyleLbl="node1" presStyleIdx="3" presStyleCnt="7">
        <dgm:presLayoutVars>
          <dgm:bulletEnabled val="1"/>
        </dgm:presLayoutVars>
      </dgm:prSet>
      <dgm:spPr/>
    </dgm:pt>
    <dgm:pt modelId="{EC59454D-A61C-6244-83EF-163E02111A54}" type="pres">
      <dgm:prSet presAssocID="{7C2404A3-F334-1B4E-A656-83391C85C65A}" presName="accent_4" presStyleCnt="0"/>
      <dgm:spPr/>
    </dgm:pt>
    <dgm:pt modelId="{F774D577-4831-AD4C-9157-B38FF039E7CF}" type="pres">
      <dgm:prSet presAssocID="{7C2404A3-F334-1B4E-A656-83391C85C65A}" presName="accentRepeatNode" presStyleLbl="solidFgAcc1" presStyleIdx="3" presStyleCnt="7"/>
      <dgm:spPr>
        <a:ln>
          <a:solidFill>
            <a:srgbClr val="C00000"/>
          </a:solidFill>
        </a:ln>
      </dgm:spPr>
    </dgm:pt>
    <dgm:pt modelId="{A0545904-FF6F-024E-913E-CB6637EFB173}" type="pres">
      <dgm:prSet presAssocID="{BEBA2262-B602-1041-9992-D38846637378}" presName="text_5" presStyleLbl="node1" presStyleIdx="4" presStyleCnt="7">
        <dgm:presLayoutVars>
          <dgm:bulletEnabled val="1"/>
        </dgm:presLayoutVars>
      </dgm:prSet>
      <dgm:spPr/>
    </dgm:pt>
    <dgm:pt modelId="{BD21F7CF-2E47-6142-9EFD-B82508A13DD8}" type="pres">
      <dgm:prSet presAssocID="{BEBA2262-B602-1041-9992-D38846637378}" presName="accent_5" presStyleCnt="0"/>
      <dgm:spPr/>
    </dgm:pt>
    <dgm:pt modelId="{CC24A50B-2FEA-AD4A-933D-D5EF51A54649}" type="pres">
      <dgm:prSet presAssocID="{BEBA2262-B602-1041-9992-D38846637378}" presName="accentRepeatNode" presStyleLbl="solidFgAcc1" presStyleIdx="4" presStyleCnt="7"/>
      <dgm:spPr>
        <a:ln>
          <a:solidFill>
            <a:srgbClr val="C00000"/>
          </a:solidFill>
        </a:ln>
      </dgm:spPr>
    </dgm:pt>
    <dgm:pt modelId="{FB46F05D-FA20-0646-AFCA-0D2AE7D5FE64}" type="pres">
      <dgm:prSet presAssocID="{FBD57BB9-5735-3F4C-A2A6-BCAF733A5A9B}" presName="text_6" presStyleLbl="node1" presStyleIdx="5" presStyleCnt="7">
        <dgm:presLayoutVars>
          <dgm:bulletEnabled val="1"/>
        </dgm:presLayoutVars>
      </dgm:prSet>
      <dgm:spPr/>
    </dgm:pt>
    <dgm:pt modelId="{4081AEE9-D7AD-B247-9F57-A06B3B2754B6}" type="pres">
      <dgm:prSet presAssocID="{FBD57BB9-5735-3F4C-A2A6-BCAF733A5A9B}" presName="accent_6" presStyleCnt="0"/>
      <dgm:spPr/>
    </dgm:pt>
    <dgm:pt modelId="{A9ED4678-EB94-4441-964B-9DC3B937C9C7}" type="pres">
      <dgm:prSet presAssocID="{FBD57BB9-5735-3F4C-A2A6-BCAF733A5A9B}" presName="accentRepeatNode" presStyleLbl="solidFgAcc1" presStyleIdx="5" presStyleCnt="7"/>
      <dgm:spPr>
        <a:ln>
          <a:solidFill>
            <a:srgbClr val="C00000"/>
          </a:solidFill>
        </a:ln>
      </dgm:spPr>
    </dgm:pt>
    <dgm:pt modelId="{5EA8C624-61B5-F045-8883-0ED4329F75CE}" type="pres">
      <dgm:prSet presAssocID="{FEF4AD74-07C9-B14E-B265-A5A325F8CAF9}" presName="text_7" presStyleLbl="node1" presStyleIdx="6" presStyleCnt="7">
        <dgm:presLayoutVars>
          <dgm:bulletEnabled val="1"/>
        </dgm:presLayoutVars>
      </dgm:prSet>
      <dgm:spPr/>
    </dgm:pt>
    <dgm:pt modelId="{4780B5F4-6DE1-C246-9063-D2351B600D3B}" type="pres">
      <dgm:prSet presAssocID="{FEF4AD74-07C9-B14E-B265-A5A325F8CAF9}" presName="accent_7" presStyleCnt="0"/>
      <dgm:spPr/>
    </dgm:pt>
    <dgm:pt modelId="{316AFA53-FE84-8646-8D11-C7AA3BB447A7}" type="pres">
      <dgm:prSet presAssocID="{FEF4AD74-07C9-B14E-B265-A5A325F8CAF9}" presName="accentRepeatNode" presStyleLbl="solidFgAcc1" presStyleIdx="6" presStyleCnt="7"/>
      <dgm:spPr>
        <a:ln>
          <a:solidFill>
            <a:srgbClr val="C00000"/>
          </a:solidFill>
        </a:ln>
      </dgm:spPr>
    </dgm:pt>
  </dgm:ptLst>
  <dgm:cxnLst>
    <dgm:cxn modelId="{836A8A00-6CF8-494B-B35B-35BFDBDF5A1F}" srcId="{DA0B1569-7EEF-2848-885C-2BC45C36A6FE}" destId="{7C2404A3-F334-1B4E-A656-83391C85C65A}" srcOrd="3" destOrd="0" parTransId="{94E5643D-BC19-704F-99E8-FFFDDCCE5A8F}" sibTransId="{BF9585F7-588D-A345-AF99-8171E084B517}"/>
    <dgm:cxn modelId="{CC049602-C6D8-2946-8658-84140CA57D85}" type="presOf" srcId="{FEF4AD74-07C9-B14E-B265-A5A325F8CAF9}" destId="{5EA8C624-61B5-F045-8883-0ED4329F75CE}" srcOrd="0" destOrd="0" presId="urn:microsoft.com/office/officeart/2008/layout/VerticalCurvedList"/>
    <dgm:cxn modelId="{385D9B0A-BC4C-6842-95FD-110CA6919C6B}" srcId="{DA0B1569-7EEF-2848-885C-2BC45C36A6FE}" destId="{BF01F61D-F8DC-BF4B-AD5E-F42AED4BB6DA}" srcOrd="0" destOrd="0" parTransId="{03EA0E31-BA7D-2040-B694-0C5D9A76D48D}" sibTransId="{B3D16CEF-A4B1-734F-B4EB-C89CBD389022}"/>
    <dgm:cxn modelId="{464B6F0B-9DDB-E74E-B11A-56093AFEBD88}" srcId="{DA0B1569-7EEF-2848-885C-2BC45C36A6FE}" destId="{BEBA2262-B602-1041-9992-D38846637378}" srcOrd="4" destOrd="0" parTransId="{0AEAE12E-E961-0E48-B1FE-3C00927594CA}" sibTransId="{BD9B0679-885D-5641-87BB-5395E6DC57CA}"/>
    <dgm:cxn modelId="{89485711-E3EF-EF4A-8FEF-C450326EAB45}" type="presOf" srcId="{6BF43A43-D741-D647-8527-C6B5B04FB391}" destId="{CB503AFD-D1CF-E045-BDED-51F8EB3FF47F}" srcOrd="0" destOrd="0" presId="urn:microsoft.com/office/officeart/2008/layout/VerticalCurvedList"/>
    <dgm:cxn modelId="{947B3918-51C5-534D-889D-3F6FCAEA3589}" srcId="{DA0B1569-7EEF-2848-885C-2BC45C36A6FE}" destId="{92664D8B-268C-A942-AF3C-8A7551B3892C}" srcOrd="2" destOrd="0" parTransId="{644D664F-7935-7441-B716-C9306E20E3C2}" sibTransId="{8B700823-B6CD-8B44-AFF5-2B53EBEC6C37}"/>
    <dgm:cxn modelId="{00760E33-AADE-EC4F-B094-0EEDB4E267A8}" type="presOf" srcId="{7C2404A3-F334-1B4E-A656-83391C85C65A}" destId="{9473655F-1FCD-AD40-8C81-6E40A6F8B3C6}" srcOrd="0" destOrd="0" presId="urn:microsoft.com/office/officeart/2008/layout/VerticalCurvedList"/>
    <dgm:cxn modelId="{DD125834-9D25-2A40-ACB9-9ACC6A312412}" type="presOf" srcId="{FBD57BB9-5735-3F4C-A2A6-BCAF733A5A9B}" destId="{FB46F05D-FA20-0646-AFCA-0D2AE7D5FE64}" srcOrd="0" destOrd="0" presId="urn:microsoft.com/office/officeart/2008/layout/VerticalCurvedList"/>
    <dgm:cxn modelId="{5A432580-485A-F145-80E8-B0A7B6A2EB66}" type="presOf" srcId="{B3D16CEF-A4B1-734F-B4EB-C89CBD389022}" destId="{25BDA055-2CE0-9E45-A55D-9356646A48FA}" srcOrd="0" destOrd="0" presId="urn:microsoft.com/office/officeart/2008/layout/VerticalCurvedList"/>
    <dgm:cxn modelId="{66708C84-BEA8-2D45-902E-E074BC7FF02D}" type="presOf" srcId="{DA0B1569-7EEF-2848-885C-2BC45C36A6FE}" destId="{410C996E-C9D5-B04D-8FDA-22AE26256E52}" srcOrd="0" destOrd="0" presId="urn:microsoft.com/office/officeart/2008/layout/VerticalCurvedList"/>
    <dgm:cxn modelId="{5D5A9B8F-3D3F-C944-B5A3-5FE00ACA1D77}" srcId="{DA0B1569-7EEF-2848-885C-2BC45C36A6FE}" destId="{FBD57BB9-5735-3F4C-A2A6-BCAF733A5A9B}" srcOrd="5" destOrd="0" parTransId="{C2F7C0DB-4868-C944-8F9C-5F48902E6463}" sibTransId="{0A379498-C4DA-C74C-A6DB-FE158879382A}"/>
    <dgm:cxn modelId="{FDAAB297-0E03-7944-93F7-88A71142514A}" type="presOf" srcId="{92664D8B-268C-A942-AF3C-8A7551B3892C}" destId="{80E6934B-6090-774F-86B5-74777ED81E6E}" srcOrd="0" destOrd="0" presId="urn:microsoft.com/office/officeart/2008/layout/VerticalCurvedList"/>
    <dgm:cxn modelId="{C5F6579D-18AC-7F45-BEC8-900820DD7B97}" type="presOf" srcId="{BF01F61D-F8DC-BF4B-AD5E-F42AED4BB6DA}" destId="{1F8A2C0B-31C3-BA4C-9B0B-6CBD9018B31C}" srcOrd="0" destOrd="0" presId="urn:microsoft.com/office/officeart/2008/layout/VerticalCurvedList"/>
    <dgm:cxn modelId="{3974ACA8-FCA1-C44D-9752-ADDEB46F4CA2}" srcId="{DA0B1569-7EEF-2848-885C-2BC45C36A6FE}" destId="{6BF43A43-D741-D647-8527-C6B5B04FB391}" srcOrd="1" destOrd="0" parTransId="{AFADF323-6017-CA48-9D7D-85CD2A8730D3}" sibTransId="{C87F1D80-07E0-654E-BB9F-1FFE68A3B33A}"/>
    <dgm:cxn modelId="{69AFE9D9-1860-CA4B-B7C5-2F763A7EAB05}" type="presOf" srcId="{BEBA2262-B602-1041-9992-D38846637378}" destId="{A0545904-FF6F-024E-913E-CB6637EFB173}" srcOrd="0" destOrd="0" presId="urn:microsoft.com/office/officeart/2008/layout/VerticalCurvedList"/>
    <dgm:cxn modelId="{98BB87E3-68F4-F449-B52B-12D8F88E9391}" srcId="{DA0B1569-7EEF-2848-885C-2BC45C36A6FE}" destId="{FEF4AD74-07C9-B14E-B265-A5A325F8CAF9}" srcOrd="6" destOrd="0" parTransId="{20C102D8-A479-C147-9BAB-5B56C28C06F8}" sibTransId="{4A50EF62-8BA6-2E43-AB7C-F89B5F38B384}"/>
    <dgm:cxn modelId="{4033840F-6962-6041-9A14-80B56BA50885}" type="presParOf" srcId="{410C996E-C9D5-B04D-8FDA-22AE26256E52}" destId="{7EED0A27-22E3-6C49-8D1D-17718D59EC92}" srcOrd="0" destOrd="0" presId="urn:microsoft.com/office/officeart/2008/layout/VerticalCurvedList"/>
    <dgm:cxn modelId="{1F464CDE-D966-4843-AE42-573BDAF0C5EE}" type="presParOf" srcId="{7EED0A27-22E3-6C49-8D1D-17718D59EC92}" destId="{462540C2-213E-CF4C-8F1E-750A69C07FB5}" srcOrd="0" destOrd="0" presId="urn:microsoft.com/office/officeart/2008/layout/VerticalCurvedList"/>
    <dgm:cxn modelId="{6D18BD95-DAC4-5246-927A-5F5AD7A4365C}" type="presParOf" srcId="{462540C2-213E-CF4C-8F1E-750A69C07FB5}" destId="{94D08EA3-8F2A-314E-A969-19AD556ED405}" srcOrd="0" destOrd="0" presId="urn:microsoft.com/office/officeart/2008/layout/VerticalCurvedList"/>
    <dgm:cxn modelId="{87D44482-A669-394F-BC0E-69080B413F13}" type="presParOf" srcId="{462540C2-213E-CF4C-8F1E-750A69C07FB5}" destId="{25BDA055-2CE0-9E45-A55D-9356646A48FA}" srcOrd="1" destOrd="0" presId="urn:microsoft.com/office/officeart/2008/layout/VerticalCurvedList"/>
    <dgm:cxn modelId="{C92A5F6C-9125-F143-A1B7-3B6584D7DA9A}" type="presParOf" srcId="{462540C2-213E-CF4C-8F1E-750A69C07FB5}" destId="{2059F2A6-CC82-3847-84D0-D92B31E96FF7}" srcOrd="2" destOrd="0" presId="urn:microsoft.com/office/officeart/2008/layout/VerticalCurvedList"/>
    <dgm:cxn modelId="{43F9A7D9-7DED-DB48-960E-8866747F570A}" type="presParOf" srcId="{462540C2-213E-CF4C-8F1E-750A69C07FB5}" destId="{3AEB2AE1-B26B-5F4F-99C4-D4AD267789FD}" srcOrd="3" destOrd="0" presId="urn:microsoft.com/office/officeart/2008/layout/VerticalCurvedList"/>
    <dgm:cxn modelId="{2E6478CF-E700-2843-BC1D-2D9B28071555}" type="presParOf" srcId="{7EED0A27-22E3-6C49-8D1D-17718D59EC92}" destId="{1F8A2C0B-31C3-BA4C-9B0B-6CBD9018B31C}" srcOrd="1" destOrd="0" presId="urn:microsoft.com/office/officeart/2008/layout/VerticalCurvedList"/>
    <dgm:cxn modelId="{EC48E3E7-EC2F-C341-BB09-B223DDDAE82A}" type="presParOf" srcId="{7EED0A27-22E3-6C49-8D1D-17718D59EC92}" destId="{4B77E764-F353-2E40-A3DB-70FD109B68EE}" srcOrd="2" destOrd="0" presId="urn:microsoft.com/office/officeart/2008/layout/VerticalCurvedList"/>
    <dgm:cxn modelId="{DF57243E-75AF-244B-A417-A6C3FE8744D1}" type="presParOf" srcId="{4B77E764-F353-2E40-A3DB-70FD109B68EE}" destId="{D268A107-BA6F-6244-A514-D2E7EADABDE4}" srcOrd="0" destOrd="0" presId="urn:microsoft.com/office/officeart/2008/layout/VerticalCurvedList"/>
    <dgm:cxn modelId="{4CF54C4A-E588-C34E-95DD-EBC2DDBC7DC1}" type="presParOf" srcId="{7EED0A27-22E3-6C49-8D1D-17718D59EC92}" destId="{CB503AFD-D1CF-E045-BDED-51F8EB3FF47F}" srcOrd="3" destOrd="0" presId="urn:microsoft.com/office/officeart/2008/layout/VerticalCurvedList"/>
    <dgm:cxn modelId="{6C2A98D2-BF00-F840-A922-755C7D3F5984}" type="presParOf" srcId="{7EED0A27-22E3-6C49-8D1D-17718D59EC92}" destId="{A6DD1794-3D41-244A-9DDD-B1551BEB88D9}" srcOrd="4" destOrd="0" presId="urn:microsoft.com/office/officeart/2008/layout/VerticalCurvedList"/>
    <dgm:cxn modelId="{1CE0C537-3DE6-5845-B375-9E7F691E90C3}" type="presParOf" srcId="{A6DD1794-3D41-244A-9DDD-B1551BEB88D9}" destId="{A1F8B3C9-76D3-0D49-BA35-D9D1B7679D9D}" srcOrd="0" destOrd="0" presId="urn:microsoft.com/office/officeart/2008/layout/VerticalCurvedList"/>
    <dgm:cxn modelId="{3E8DB9D0-85AB-124B-8D58-9E66EB642106}" type="presParOf" srcId="{7EED0A27-22E3-6C49-8D1D-17718D59EC92}" destId="{80E6934B-6090-774F-86B5-74777ED81E6E}" srcOrd="5" destOrd="0" presId="urn:microsoft.com/office/officeart/2008/layout/VerticalCurvedList"/>
    <dgm:cxn modelId="{41F4C58E-8299-E449-8E7E-DA9B7E6894E4}" type="presParOf" srcId="{7EED0A27-22E3-6C49-8D1D-17718D59EC92}" destId="{D0195D0D-2143-2E4F-BC4E-75220CDFA270}" srcOrd="6" destOrd="0" presId="urn:microsoft.com/office/officeart/2008/layout/VerticalCurvedList"/>
    <dgm:cxn modelId="{27E0DC0F-8184-7F4C-A1F0-92FBD43C1E40}" type="presParOf" srcId="{D0195D0D-2143-2E4F-BC4E-75220CDFA270}" destId="{49A983A2-8235-CE43-B5EF-5F058723A3EC}" srcOrd="0" destOrd="0" presId="urn:microsoft.com/office/officeart/2008/layout/VerticalCurvedList"/>
    <dgm:cxn modelId="{19FC79AC-025B-9340-B997-83C2C1BBA4AD}" type="presParOf" srcId="{7EED0A27-22E3-6C49-8D1D-17718D59EC92}" destId="{9473655F-1FCD-AD40-8C81-6E40A6F8B3C6}" srcOrd="7" destOrd="0" presId="urn:microsoft.com/office/officeart/2008/layout/VerticalCurvedList"/>
    <dgm:cxn modelId="{CFA89607-65C6-2241-B575-000461066BE3}" type="presParOf" srcId="{7EED0A27-22E3-6C49-8D1D-17718D59EC92}" destId="{EC59454D-A61C-6244-83EF-163E02111A54}" srcOrd="8" destOrd="0" presId="urn:microsoft.com/office/officeart/2008/layout/VerticalCurvedList"/>
    <dgm:cxn modelId="{176A04C3-B676-A740-B453-1C6814454E9E}" type="presParOf" srcId="{EC59454D-A61C-6244-83EF-163E02111A54}" destId="{F774D577-4831-AD4C-9157-B38FF039E7CF}" srcOrd="0" destOrd="0" presId="urn:microsoft.com/office/officeart/2008/layout/VerticalCurvedList"/>
    <dgm:cxn modelId="{0A906BEB-20EE-0F42-94A3-5565B7F84F62}" type="presParOf" srcId="{7EED0A27-22E3-6C49-8D1D-17718D59EC92}" destId="{A0545904-FF6F-024E-913E-CB6637EFB173}" srcOrd="9" destOrd="0" presId="urn:microsoft.com/office/officeart/2008/layout/VerticalCurvedList"/>
    <dgm:cxn modelId="{A7D9EF5C-9381-CE4E-85FB-53C8F3F54D29}" type="presParOf" srcId="{7EED0A27-22E3-6C49-8D1D-17718D59EC92}" destId="{BD21F7CF-2E47-6142-9EFD-B82508A13DD8}" srcOrd="10" destOrd="0" presId="urn:microsoft.com/office/officeart/2008/layout/VerticalCurvedList"/>
    <dgm:cxn modelId="{52990052-D709-1140-AE7F-97A841D67942}" type="presParOf" srcId="{BD21F7CF-2E47-6142-9EFD-B82508A13DD8}" destId="{CC24A50B-2FEA-AD4A-933D-D5EF51A54649}" srcOrd="0" destOrd="0" presId="urn:microsoft.com/office/officeart/2008/layout/VerticalCurvedList"/>
    <dgm:cxn modelId="{1DB6391B-0020-3345-9072-8198D0923748}" type="presParOf" srcId="{7EED0A27-22E3-6C49-8D1D-17718D59EC92}" destId="{FB46F05D-FA20-0646-AFCA-0D2AE7D5FE64}" srcOrd="11" destOrd="0" presId="urn:microsoft.com/office/officeart/2008/layout/VerticalCurvedList"/>
    <dgm:cxn modelId="{45407409-6EB5-7240-9D67-EC4B611D6F43}" type="presParOf" srcId="{7EED0A27-22E3-6C49-8D1D-17718D59EC92}" destId="{4081AEE9-D7AD-B247-9F57-A06B3B2754B6}" srcOrd="12" destOrd="0" presId="urn:microsoft.com/office/officeart/2008/layout/VerticalCurvedList"/>
    <dgm:cxn modelId="{73581075-1D76-4D4A-9B69-96DE344CB826}" type="presParOf" srcId="{4081AEE9-D7AD-B247-9F57-A06B3B2754B6}" destId="{A9ED4678-EB94-4441-964B-9DC3B937C9C7}" srcOrd="0" destOrd="0" presId="urn:microsoft.com/office/officeart/2008/layout/VerticalCurvedList"/>
    <dgm:cxn modelId="{605D2202-22A2-9044-9067-152762DF1D13}" type="presParOf" srcId="{7EED0A27-22E3-6C49-8D1D-17718D59EC92}" destId="{5EA8C624-61B5-F045-8883-0ED4329F75CE}" srcOrd="13" destOrd="0" presId="urn:microsoft.com/office/officeart/2008/layout/VerticalCurvedList"/>
    <dgm:cxn modelId="{C88C78E2-52F8-AC4B-A14F-4766A179592C}" type="presParOf" srcId="{7EED0A27-22E3-6C49-8D1D-17718D59EC92}" destId="{4780B5F4-6DE1-C246-9063-D2351B600D3B}" srcOrd="14" destOrd="0" presId="urn:microsoft.com/office/officeart/2008/layout/VerticalCurvedList"/>
    <dgm:cxn modelId="{91CE682A-BED2-E046-9BA9-DAC29D9B2CE5}" type="presParOf" srcId="{4780B5F4-6DE1-C246-9063-D2351B600D3B}" destId="{316AFA53-FE84-8646-8D11-C7AA3BB447A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2B92E6-8B3D-8944-8D67-F4440F4866B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9EBF89-0507-A344-B4FD-7E8FA0FD388B}">
      <dgm:prSet/>
      <dgm:spPr>
        <a:solidFill>
          <a:srgbClr val="C1281A"/>
        </a:solidFill>
      </dgm:spPr>
      <dgm:t>
        <a:bodyPr/>
        <a:lstStyle/>
        <a:p>
          <a:r>
            <a:rPr lang="en-US" dirty="0"/>
            <a:t>Research and Scholarship</a:t>
          </a:r>
          <a:endParaRPr lang="en-GB" dirty="0"/>
        </a:p>
      </dgm:t>
    </dgm:pt>
    <dgm:pt modelId="{871B3E3A-E3F0-8344-8B72-CB44A6CD4AC9}" type="parTrans" cxnId="{93FFA2E7-CE1B-684F-8D59-D7BE3C1C5206}">
      <dgm:prSet/>
      <dgm:spPr/>
      <dgm:t>
        <a:bodyPr/>
        <a:lstStyle/>
        <a:p>
          <a:endParaRPr lang="en-US"/>
        </a:p>
      </dgm:t>
    </dgm:pt>
    <dgm:pt modelId="{38C07054-3985-4744-84A4-9CCB093C988B}" type="sibTrans" cxnId="{93FFA2E7-CE1B-684F-8D59-D7BE3C1C5206}">
      <dgm:prSet/>
      <dgm:spPr/>
      <dgm:t>
        <a:bodyPr/>
        <a:lstStyle/>
        <a:p>
          <a:endParaRPr lang="en-US"/>
        </a:p>
      </dgm:t>
    </dgm:pt>
    <dgm:pt modelId="{A0C3270A-2E7D-2144-9696-E690BD6799E7}">
      <dgm:prSet/>
      <dgm:spPr>
        <a:solidFill>
          <a:srgbClr val="C0736E">
            <a:alpha val="90000"/>
          </a:srgbClr>
        </a:solidFill>
      </dgm:spPr>
      <dgm:t>
        <a:bodyPr/>
        <a:lstStyle/>
        <a:p>
          <a:r>
            <a:rPr lang="en-US" dirty="0"/>
            <a:t>2017: 24</a:t>
          </a:r>
          <a:endParaRPr lang="en-GB" dirty="0"/>
        </a:p>
      </dgm:t>
    </dgm:pt>
    <dgm:pt modelId="{F3672A49-B2D2-4543-8B06-EC8392F58437}" type="parTrans" cxnId="{0AC6413D-9CAF-384E-88F3-386851F10A4F}">
      <dgm:prSet/>
      <dgm:spPr/>
      <dgm:t>
        <a:bodyPr/>
        <a:lstStyle/>
        <a:p>
          <a:endParaRPr lang="en-US"/>
        </a:p>
      </dgm:t>
    </dgm:pt>
    <dgm:pt modelId="{6522070A-3DCA-674F-B70A-05D74674AD8A}" type="sibTrans" cxnId="{0AC6413D-9CAF-384E-88F3-386851F10A4F}">
      <dgm:prSet/>
      <dgm:spPr/>
      <dgm:t>
        <a:bodyPr/>
        <a:lstStyle/>
        <a:p>
          <a:endParaRPr lang="en-US"/>
        </a:p>
      </dgm:t>
    </dgm:pt>
    <dgm:pt modelId="{8912354B-9B89-1541-B523-0F17EB7A6F85}">
      <dgm:prSet/>
      <dgm:spPr>
        <a:solidFill>
          <a:srgbClr val="C0736E">
            <a:alpha val="90000"/>
          </a:srgbClr>
        </a:solidFill>
      </dgm:spPr>
      <dgm:t>
        <a:bodyPr/>
        <a:lstStyle/>
        <a:p>
          <a:r>
            <a:rPr lang="en-US" dirty="0"/>
            <a:t>2018: 30</a:t>
          </a:r>
          <a:endParaRPr lang="en-GB" dirty="0"/>
        </a:p>
      </dgm:t>
    </dgm:pt>
    <dgm:pt modelId="{81870C6C-7D62-544F-8DBB-21F8F63FBEFB}" type="parTrans" cxnId="{05D9EFB7-8BFF-C74C-8BE2-A147B9CD86F3}">
      <dgm:prSet/>
      <dgm:spPr/>
      <dgm:t>
        <a:bodyPr/>
        <a:lstStyle/>
        <a:p>
          <a:endParaRPr lang="en-US"/>
        </a:p>
      </dgm:t>
    </dgm:pt>
    <dgm:pt modelId="{44DC8B9C-3E50-0A40-8B48-14E5EA8AFC12}" type="sibTrans" cxnId="{05D9EFB7-8BFF-C74C-8BE2-A147B9CD86F3}">
      <dgm:prSet/>
      <dgm:spPr/>
      <dgm:t>
        <a:bodyPr/>
        <a:lstStyle/>
        <a:p>
          <a:endParaRPr lang="en-US"/>
        </a:p>
      </dgm:t>
    </dgm:pt>
    <dgm:pt modelId="{C614AC33-17EF-E445-B176-52AC85924275}">
      <dgm:prSet/>
      <dgm:spPr>
        <a:solidFill>
          <a:srgbClr val="C1281A"/>
        </a:solidFill>
      </dgm:spPr>
      <dgm:t>
        <a:bodyPr/>
        <a:lstStyle/>
        <a:p>
          <a:r>
            <a:rPr lang="en-US" dirty="0"/>
            <a:t>CoCov1</a:t>
          </a:r>
          <a:endParaRPr lang="en-GB" dirty="0"/>
        </a:p>
      </dgm:t>
    </dgm:pt>
    <dgm:pt modelId="{8E1B3298-8B49-A44A-8049-128566C50039}" type="parTrans" cxnId="{1A330A60-111E-A04D-AAE6-F873320EB331}">
      <dgm:prSet/>
      <dgm:spPr/>
      <dgm:t>
        <a:bodyPr/>
        <a:lstStyle/>
        <a:p>
          <a:endParaRPr lang="en-US"/>
        </a:p>
      </dgm:t>
    </dgm:pt>
    <dgm:pt modelId="{B625F6AA-9C65-DD46-8016-4684EC5CB60C}" type="sibTrans" cxnId="{1A330A60-111E-A04D-AAE6-F873320EB331}">
      <dgm:prSet/>
      <dgm:spPr/>
      <dgm:t>
        <a:bodyPr/>
        <a:lstStyle/>
        <a:p>
          <a:endParaRPr lang="en-US"/>
        </a:p>
      </dgm:t>
    </dgm:pt>
    <dgm:pt modelId="{F7D7E834-D06A-C049-9159-54F271652FDA}">
      <dgm:prSet/>
      <dgm:spPr>
        <a:solidFill>
          <a:srgbClr val="C0736E">
            <a:alpha val="90000"/>
          </a:srgbClr>
        </a:solidFill>
      </dgm:spPr>
      <dgm:t>
        <a:bodyPr/>
        <a:lstStyle/>
        <a:p>
          <a:r>
            <a:rPr lang="en-US" dirty="0"/>
            <a:t>2017: 18</a:t>
          </a:r>
          <a:endParaRPr lang="en-GB" dirty="0"/>
        </a:p>
      </dgm:t>
    </dgm:pt>
    <dgm:pt modelId="{5EEDE5BA-E77F-8D47-8C73-211CD0749761}" type="parTrans" cxnId="{6885FEE5-3BF8-F44F-8B1E-29E0F6C673EB}">
      <dgm:prSet/>
      <dgm:spPr/>
      <dgm:t>
        <a:bodyPr/>
        <a:lstStyle/>
        <a:p>
          <a:endParaRPr lang="en-US"/>
        </a:p>
      </dgm:t>
    </dgm:pt>
    <dgm:pt modelId="{BF86270C-3A9C-CA42-851C-BE53157A35FF}" type="sibTrans" cxnId="{6885FEE5-3BF8-F44F-8B1E-29E0F6C673EB}">
      <dgm:prSet/>
      <dgm:spPr/>
      <dgm:t>
        <a:bodyPr/>
        <a:lstStyle/>
        <a:p>
          <a:endParaRPr lang="en-US"/>
        </a:p>
      </dgm:t>
    </dgm:pt>
    <dgm:pt modelId="{E0437744-4B59-C443-AD93-DD27CAA384D4}">
      <dgm:prSet/>
      <dgm:spPr>
        <a:solidFill>
          <a:srgbClr val="C0736E">
            <a:alpha val="90000"/>
          </a:srgbClr>
        </a:solidFill>
      </dgm:spPr>
      <dgm:t>
        <a:bodyPr/>
        <a:lstStyle/>
        <a:p>
          <a:r>
            <a:rPr lang="en-US" dirty="0"/>
            <a:t>2018: 22 </a:t>
          </a:r>
          <a:endParaRPr lang="en-GB" dirty="0"/>
        </a:p>
      </dgm:t>
    </dgm:pt>
    <dgm:pt modelId="{E6F319FA-92AE-6046-8AE9-20C8490A1AF8}" type="parTrans" cxnId="{B0A4F4F3-EAD0-BE47-B1BD-E0AD2A473EB3}">
      <dgm:prSet/>
      <dgm:spPr/>
      <dgm:t>
        <a:bodyPr/>
        <a:lstStyle/>
        <a:p>
          <a:endParaRPr lang="en-US"/>
        </a:p>
      </dgm:t>
    </dgm:pt>
    <dgm:pt modelId="{B8D13A92-5E79-E643-9ABC-D9A15A000A8A}" type="sibTrans" cxnId="{B0A4F4F3-EAD0-BE47-B1BD-E0AD2A473EB3}">
      <dgm:prSet/>
      <dgm:spPr/>
      <dgm:t>
        <a:bodyPr/>
        <a:lstStyle/>
        <a:p>
          <a:endParaRPr lang="en-US"/>
        </a:p>
      </dgm:t>
    </dgm:pt>
    <dgm:pt modelId="{6F9689DC-6DE7-EB41-8011-94501DB399A6}">
      <dgm:prSet/>
      <dgm:spPr>
        <a:solidFill>
          <a:srgbClr val="C1281A"/>
        </a:solidFill>
      </dgm:spPr>
      <dgm:t>
        <a:bodyPr/>
        <a:lstStyle/>
        <a:p>
          <a:r>
            <a:rPr lang="en-US" dirty="0"/>
            <a:t>Sirtfiv1</a:t>
          </a:r>
          <a:endParaRPr lang="en-GB" dirty="0"/>
        </a:p>
      </dgm:t>
    </dgm:pt>
    <dgm:pt modelId="{3848F38A-2890-8840-BEBD-FDE7E85645EA}" type="parTrans" cxnId="{3FE8D90C-7D57-584B-8164-0A4275AD1B50}">
      <dgm:prSet/>
      <dgm:spPr/>
      <dgm:t>
        <a:bodyPr/>
        <a:lstStyle/>
        <a:p>
          <a:endParaRPr lang="en-US"/>
        </a:p>
      </dgm:t>
    </dgm:pt>
    <dgm:pt modelId="{575D34B1-4BE6-3347-89E4-885D9F7FF5DE}" type="sibTrans" cxnId="{3FE8D90C-7D57-584B-8164-0A4275AD1B50}">
      <dgm:prSet/>
      <dgm:spPr/>
      <dgm:t>
        <a:bodyPr/>
        <a:lstStyle/>
        <a:p>
          <a:endParaRPr lang="en-US"/>
        </a:p>
      </dgm:t>
    </dgm:pt>
    <dgm:pt modelId="{9AE98A87-6111-DE42-A99A-2C3EB242AB2D}">
      <dgm:prSet/>
      <dgm:spPr>
        <a:solidFill>
          <a:srgbClr val="C0736E">
            <a:alpha val="90000"/>
          </a:srgbClr>
        </a:solidFill>
      </dgm:spPr>
      <dgm:t>
        <a:bodyPr/>
        <a:lstStyle/>
        <a:p>
          <a:r>
            <a:rPr lang="en-US" dirty="0"/>
            <a:t>2017: 18</a:t>
          </a:r>
          <a:endParaRPr lang="en-GB" dirty="0"/>
        </a:p>
      </dgm:t>
    </dgm:pt>
    <dgm:pt modelId="{5E1E71BD-B2C7-8046-8600-10B32D91C565}" type="parTrans" cxnId="{1AB72D09-BAC3-1F4B-B286-4F33B1287F1A}">
      <dgm:prSet/>
      <dgm:spPr/>
      <dgm:t>
        <a:bodyPr/>
        <a:lstStyle/>
        <a:p>
          <a:endParaRPr lang="en-US"/>
        </a:p>
      </dgm:t>
    </dgm:pt>
    <dgm:pt modelId="{632B7585-D40F-614A-BBF3-0B9FB7ECC3E0}" type="sibTrans" cxnId="{1AB72D09-BAC3-1F4B-B286-4F33B1287F1A}">
      <dgm:prSet/>
      <dgm:spPr/>
      <dgm:t>
        <a:bodyPr/>
        <a:lstStyle/>
        <a:p>
          <a:endParaRPr lang="en-US"/>
        </a:p>
      </dgm:t>
    </dgm:pt>
    <dgm:pt modelId="{01F84B40-E9B4-5D49-B767-5A36F9D1B14D}">
      <dgm:prSet/>
      <dgm:spPr>
        <a:solidFill>
          <a:srgbClr val="C0736E">
            <a:alpha val="90000"/>
          </a:srgbClr>
        </a:solidFill>
      </dgm:spPr>
      <dgm:t>
        <a:bodyPr/>
        <a:lstStyle/>
        <a:p>
          <a:r>
            <a:rPr lang="en-US" dirty="0"/>
            <a:t>2018: 27</a:t>
          </a:r>
          <a:endParaRPr lang="en-GB" dirty="0"/>
        </a:p>
      </dgm:t>
    </dgm:pt>
    <dgm:pt modelId="{6C9D6A4A-BA3B-0147-A350-696D0045AD26}" type="parTrans" cxnId="{E13304C9-3F8E-334C-B614-93BD517C2CE1}">
      <dgm:prSet/>
      <dgm:spPr/>
      <dgm:t>
        <a:bodyPr/>
        <a:lstStyle/>
        <a:p>
          <a:endParaRPr lang="en-US"/>
        </a:p>
      </dgm:t>
    </dgm:pt>
    <dgm:pt modelId="{DB85CC07-066D-7A43-B885-845B660B7078}" type="sibTrans" cxnId="{E13304C9-3F8E-334C-B614-93BD517C2CE1}">
      <dgm:prSet/>
      <dgm:spPr/>
      <dgm:t>
        <a:bodyPr/>
        <a:lstStyle/>
        <a:p>
          <a:endParaRPr lang="en-US"/>
        </a:p>
      </dgm:t>
    </dgm:pt>
    <dgm:pt modelId="{D77F39FE-BED8-1D4C-B280-B2704BD7E2D7}">
      <dgm:prSet/>
      <dgm:spPr>
        <a:solidFill>
          <a:srgbClr val="C0736E">
            <a:alpha val="90000"/>
          </a:srgbClr>
        </a:solidFill>
      </dgm:spPr>
      <dgm:t>
        <a:bodyPr/>
        <a:lstStyle/>
        <a:p>
          <a:r>
            <a:rPr lang="en-GB" dirty="0"/>
            <a:t>2019: 38</a:t>
          </a:r>
        </a:p>
      </dgm:t>
    </dgm:pt>
    <dgm:pt modelId="{EA5B2469-8665-3849-B22C-58EF547D5BB5}" type="parTrans" cxnId="{37FDEC89-217C-6B4D-A92F-8238E544593E}">
      <dgm:prSet/>
      <dgm:spPr/>
      <dgm:t>
        <a:bodyPr/>
        <a:lstStyle/>
        <a:p>
          <a:endParaRPr lang="en-GB"/>
        </a:p>
      </dgm:t>
    </dgm:pt>
    <dgm:pt modelId="{13B87AA3-5DCF-7946-860E-673F6AFDFDB4}" type="sibTrans" cxnId="{37FDEC89-217C-6B4D-A92F-8238E544593E}">
      <dgm:prSet/>
      <dgm:spPr/>
      <dgm:t>
        <a:bodyPr/>
        <a:lstStyle/>
        <a:p>
          <a:endParaRPr lang="en-GB"/>
        </a:p>
      </dgm:t>
    </dgm:pt>
    <dgm:pt modelId="{94E80F58-EB66-8E4A-9CF1-9AE9741A3503}">
      <dgm:prSet/>
      <dgm:spPr>
        <a:solidFill>
          <a:srgbClr val="C0736E">
            <a:alpha val="90000"/>
          </a:srgbClr>
        </a:solidFill>
      </dgm:spPr>
      <dgm:t>
        <a:bodyPr/>
        <a:lstStyle/>
        <a:p>
          <a:r>
            <a:rPr lang="en-GB" dirty="0"/>
            <a:t>2019: 27</a:t>
          </a:r>
        </a:p>
      </dgm:t>
    </dgm:pt>
    <dgm:pt modelId="{A76DF6E0-CDF9-164B-9A46-D72EAD606520}" type="parTrans" cxnId="{DAB35918-B61D-C34C-8118-11D074ABDC8B}">
      <dgm:prSet/>
      <dgm:spPr/>
      <dgm:t>
        <a:bodyPr/>
        <a:lstStyle/>
        <a:p>
          <a:endParaRPr lang="en-GB"/>
        </a:p>
      </dgm:t>
    </dgm:pt>
    <dgm:pt modelId="{49CA84B6-AE18-4D4A-9869-A1DD757FF93D}" type="sibTrans" cxnId="{DAB35918-B61D-C34C-8118-11D074ABDC8B}">
      <dgm:prSet/>
      <dgm:spPr/>
      <dgm:t>
        <a:bodyPr/>
        <a:lstStyle/>
        <a:p>
          <a:endParaRPr lang="en-GB"/>
        </a:p>
      </dgm:t>
    </dgm:pt>
    <dgm:pt modelId="{B8E6AF86-3A9C-5143-A7FF-616E41A1A333}">
      <dgm:prSet/>
      <dgm:spPr>
        <a:solidFill>
          <a:srgbClr val="C0736E">
            <a:alpha val="90000"/>
          </a:srgbClr>
        </a:solidFill>
      </dgm:spPr>
      <dgm:t>
        <a:bodyPr/>
        <a:lstStyle/>
        <a:p>
          <a:r>
            <a:rPr lang="en-GB" dirty="0"/>
            <a:t>2019: 33</a:t>
          </a:r>
        </a:p>
      </dgm:t>
    </dgm:pt>
    <dgm:pt modelId="{AA256567-EF6C-B944-81D6-CE5DE710BFD2}" type="parTrans" cxnId="{14CEF62C-08E7-A149-A7D8-239A6DB7FB0E}">
      <dgm:prSet/>
      <dgm:spPr/>
      <dgm:t>
        <a:bodyPr/>
        <a:lstStyle/>
        <a:p>
          <a:endParaRPr lang="en-GB"/>
        </a:p>
      </dgm:t>
    </dgm:pt>
    <dgm:pt modelId="{E70885AB-47BA-BA42-B9D5-0A7028A1EE1E}" type="sibTrans" cxnId="{14CEF62C-08E7-A149-A7D8-239A6DB7FB0E}">
      <dgm:prSet/>
      <dgm:spPr/>
      <dgm:t>
        <a:bodyPr/>
        <a:lstStyle/>
        <a:p>
          <a:endParaRPr lang="en-GB"/>
        </a:p>
      </dgm:t>
    </dgm:pt>
    <dgm:pt modelId="{8FC24877-2414-7D4B-B969-77F4A3069010}">
      <dgm:prSet/>
      <dgm:spPr>
        <a:solidFill>
          <a:srgbClr val="C0736E">
            <a:alpha val="90000"/>
          </a:srgbClr>
        </a:solidFill>
      </dgm:spPr>
      <dgm:t>
        <a:bodyPr/>
        <a:lstStyle/>
        <a:p>
          <a:r>
            <a:rPr lang="en-GB" dirty="0"/>
            <a:t> 2020: 43</a:t>
          </a:r>
        </a:p>
      </dgm:t>
    </dgm:pt>
    <dgm:pt modelId="{7B0AD573-6088-E441-9019-C027F4D0C0FB}" type="parTrans" cxnId="{CD1698D9-0992-514A-B1A5-5A021A2F2DBB}">
      <dgm:prSet/>
      <dgm:spPr/>
      <dgm:t>
        <a:bodyPr/>
        <a:lstStyle/>
        <a:p>
          <a:endParaRPr lang="en-GB"/>
        </a:p>
      </dgm:t>
    </dgm:pt>
    <dgm:pt modelId="{E532F952-177B-5845-851E-209F5AB47541}" type="sibTrans" cxnId="{CD1698D9-0992-514A-B1A5-5A021A2F2DBB}">
      <dgm:prSet/>
      <dgm:spPr/>
      <dgm:t>
        <a:bodyPr/>
        <a:lstStyle/>
        <a:p>
          <a:endParaRPr lang="en-GB"/>
        </a:p>
      </dgm:t>
    </dgm:pt>
    <dgm:pt modelId="{53E97896-0B74-8643-8C97-97779E37727C}">
      <dgm:prSet/>
      <dgm:spPr>
        <a:solidFill>
          <a:srgbClr val="C0736E">
            <a:alpha val="90000"/>
          </a:srgbClr>
        </a:solidFill>
      </dgm:spPr>
      <dgm:t>
        <a:bodyPr/>
        <a:lstStyle/>
        <a:p>
          <a:r>
            <a:rPr lang="en-GB" dirty="0"/>
            <a:t>2020: 27</a:t>
          </a:r>
        </a:p>
      </dgm:t>
    </dgm:pt>
    <dgm:pt modelId="{67F13E2A-1AC7-4042-A9B9-60038563AA5E}" type="parTrans" cxnId="{8742C43A-1590-904E-8DDC-EA0A8B013F1C}">
      <dgm:prSet/>
      <dgm:spPr/>
      <dgm:t>
        <a:bodyPr/>
        <a:lstStyle/>
        <a:p>
          <a:endParaRPr lang="en-GB"/>
        </a:p>
      </dgm:t>
    </dgm:pt>
    <dgm:pt modelId="{BD1080D6-B8E7-6D44-A721-2B9637A80B1F}" type="sibTrans" cxnId="{8742C43A-1590-904E-8DDC-EA0A8B013F1C}">
      <dgm:prSet/>
      <dgm:spPr/>
      <dgm:t>
        <a:bodyPr/>
        <a:lstStyle/>
        <a:p>
          <a:endParaRPr lang="en-GB"/>
        </a:p>
      </dgm:t>
    </dgm:pt>
    <dgm:pt modelId="{EECC6C93-575C-3245-807A-417245FEE044}">
      <dgm:prSet/>
      <dgm:spPr>
        <a:solidFill>
          <a:srgbClr val="C7817C"/>
        </a:solidFill>
      </dgm:spPr>
      <dgm:t>
        <a:bodyPr/>
        <a:lstStyle/>
        <a:p>
          <a:r>
            <a:rPr lang="en-GB" dirty="0"/>
            <a:t>2020: 37 </a:t>
          </a:r>
        </a:p>
      </dgm:t>
    </dgm:pt>
    <dgm:pt modelId="{BB403387-EB3D-A14E-AE4F-3B1426A950BE}" type="parTrans" cxnId="{FBDC9232-A9E9-904E-A03C-0FE112440532}">
      <dgm:prSet/>
      <dgm:spPr/>
      <dgm:t>
        <a:bodyPr/>
        <a:lstStyle/>
        <a:p>
          <a:endParaRPr lang="en-GB"/>
        </a:p>
      </dgm:t>
    </dgm:pt>
    <dgm:pt modelId="{392C3706-63C0-0246-9B74-EBD8A98FCFDB}" type="sibTrans" cxnId="{FBDC9232-A9E9-904E-A03C-0FE112440532}">
      <dgm:prSet/>
      <dgm:spPr/>
      <dgm:t>
        <a:bodyPr/>
        <a:lstStyle/>
        <a:p>
          <a:endParaRPr lang="en-GB"/>
        </a:p>
      </dgm:t>
    </dgm:pt>
    <dgm:pt modelId="{58227522-B2CE-B447-B709-AFB16B84E323}">
      <dgm:prSet/>
      <dgm:spPr>
        <a:solidFill>
          <a:srgbClr val="C7817C">
            <a:alpha val="90000"/>
          </a:srgbClr>
        </a:solidFill>
      </dgm:spPr>
      <dgm:t>
        <a:bodyPr/>
        <a:lstStyle/>
        <a:p>
          <a:r>
            <a:rPr lang="en-GB" dirty="0"/>
            <a:t>2021: 47</a:t>
          </a:r>
        </a:p>
      </dgm:t>
    </dgm:pt>
    <dgm:pt modelId="{06C7690E-4517-A449-A55B-F5834CAF50DB}" type="parTrans" cxnId="{766F9F02-1288-8046-9F11-067BD33FD20D}">
      <dgm:prSet/>
      <dgm:spPr/>
      <dgm:t>
        <a:bodyPr/>
        <a:lstStyle/>
        <a:p>
          <a:endParaRPr lang="en-GB"/>
        </a:p>
      </dgm:t>
    </dgm:pt>
    <dgm:pt modelId="{E260B438-2F9A-5F47-90EA-A49544CE4F53}" type="sibTrans" cxnId="{766F9F02-1288-8046-9F11-067BD33FD20D}">
      <dgm:prSet/>
      <dgm:spPr/>
      <dgm:t>
        <a:bodyPr/>
        <a:lstStyle/>
        <a:p>
          <a:endParaRPr lang="en-GB"/>
        </a:p>
      </dgm:t>
    </dgm:pt>
    <dgm:pt modelId="{DA1067EC-08D6-494D-AFA5-E3CB58B9B31D}">
      <dgm:prSet/>
      <dgm:spPr>
        <a:solidFill>
          <a:srgbClr val="C7817C">
            <a:alpha val="90000"/>
          </a:srgbClr>
        </a:solidFill>
      </dgm:spPr>
      <dgm:t>
        <a:bodyPr/>
        <a:lstStyle/>
        <a:p>
          <a:r>
            <a:rPr lang="en-GB" dirty="0"/>
            <a:t>2021: 30</a:t>
          </a:r>
        </a:p>
      </dgm:t>
    </dgm:pt>
    <dgm:pt modelId="{0D9D8136-BEA1-8746-95C1-33F4DE211051}" type="parTrans" cxnId="{F40BE72F-BFD7-9744-A95F-179B7AC776FB}">
      <dgm:prSet/>
      <dgm:spPr/>
      <dgm:t>
        <a:bodyPr/>
        <a:lstStyle/>
        <a:p>
          <a:endParaRPr lang="en-GB"/>
        </a:p>
      </dgm:t>
    </dgm:pt>
    <dgm:pt modelId="{9A6FD565-0FE1-1044-A907-355C0B2269EC}" type="sibTrans" cxnId="{F40BE72F-BFD7-9744-A95F-179B7AC776FB}">
      <dgm:prSet/>
      <dgm:spPr/>
      <dgm:t>
        <a:bodyPr/>
        <a:lstStyle/>
        <a:p>
          <a:endParaRPr lang="en-GB"/>
        </a:p>
      </dgm:t>
    </dgm:pt>
    <dgm:pt modelId="{65943CB8-EA3D-0E4A-A183-951D044362E0}">
      <dgm:prSet/>
      <dgm:spPr>
        <a:solidFill>
          <a:srgbClr val="C7817C">
            <a:alpha val="90000"/>
          </a:srgbClr>
        </a:solidFill>
      </dgm:spPr>
      <dgm:t>
        <a:bodyPr/>
        <a:lstStyle/>
        <a:p>
          <a:r>
            <a:rPr lang="en-GB" dirty="0"/>
            <a:t>2021: 41</a:t>
          </a:r>
        </a:p>
      </dgm:t>
    </dgm:pt>
    <dgm:pt modelId="{04B3973F-6ABA-0940-9802-3355A4B13719}" type="parTrans" cxnId="{211B015F-A6BC-044F-8E2C-38BFE0A12D11}">
      <dgm:prSet/>
      <dgm:spPr/>
      <dgm:t>
        <a:bodyPr/>
        <a:lstStyle/>
        <a:p>
          <a:endParaRPr lang="en-GB"/>
        </a:p>
      </dgm:t>
    </dgm:pt>
    <dgm:pt modelId="{CB34DC13-E98D-5E48-B844-EBD195369660}" type="sibTrans" cxnId="{211B015F-A6BC-044F-8E2C-38BFE0A12D11}">
      <dgm:prSet/>
      <dgm:spPr/>
      <dgm:t>
        <a:bodyPr/>
        <a:lstStyle/>
        <a:p>
          <a:endParaRPr lang="en-GB"/>
        </a:p>
      </dgm:t>
    </dgm:pt>
    <dgm:pt modelId="{61B608E2-B1FA-AE4F-8C8E-2D04AFACBA07}">
      <dgm:prSet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dirty="0"/>
            <a:t>2022: 51</a:t>
          </a:r>
        </a:p>
      </dgm:t>
    </dgm:pt>
    <dgm:pt modelId="{77B4AB0A-97DD-2D4E-A01A-AE293074A193}" type="parTrans" cxnId="{9D954E51-4CC4-A146-87F8-5D1CA9B26B23}">
      <dgm:prSet/>
      <dgm:spPr/>
      <dgm:t>
        <a:bodyPr/>
        <a:lstStyle/>
        <a:p>
          <a:endParaRPr lang="en-GB"/>
        </a:p>
      </dgm:t>
    </dgm:pt>
    <dgm:pt modelId="{B20F8573-957E-F140-BFE9-B9B80FA71E64}" type="sibTrans" cxnId="{9D954E51-4CC4-A146-87F8-5D1CA9B26B23}">
      <dgm:prSet/>
      <dgm:spPr/>
      <dgm:t>
        <a:bodyPr/>
        <a:lstStyle/>
        <a:p>
          <a:endParaRPr lang="en-GB"/>
        </a:p>
      </dgm:t>
    </dgm:pt>
    <dgm:pt modelId="{67A7A79E-4BC5-014F-B684-B5BE745C32A6}">
      <dgm:prSet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dirty="0"/>
            <a:t>2022: 31</a:t>
          </a:r>
        </a:p>
      </dgm:t>
    </dgm:pt>
    <dgm:pt modelId="{51F24F7D-DC6A-5349-931B-29AA89F1EF4A}" type="parTrans" cxnId="{68A29265-2C37-EF46-B3C2-E4D201824056}">
      <dgm:prSet/>
      <dgm:spPr/>
      <dgm:t>
        <a:bodyPr/>
        <a:lstStyle/>
        <a:p>
          <a:endParaRPr lang="en-GB"/>
        </a:p>
      </dgm:t>
    </dgm:pt>
    <dgm:pt modelId="{DF3760F6-4162-FE41-A5FB-F908F0A307DF}" type="sibTrans" cxnId="{68A29265-2C37-EF46-B3C2-E4D201824056}">
      <dgm:prSet/>
      <dgm:spPr/>
      <dgm:t>
        <a:bodyPr/>
        <a:lstStyle/>
        <a:p>
          <a:endParaRPr lang="en-GB"/>
        </a:p>
      </dgm:t>
    </dgm:pt>
    <dgm:pt modelId="{36266983-1B0A-0F4F-92C8-F831EE2FE298}">
      <dgm:prSet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dirty="0"/>
            <a:t>2022: 47</a:t>
          </a:r>
        </a:p>
      </dgm:t>
    </dgm:pt>
    <dgm:pt modelId="{A2CA4690-374C-B647-AB54-78A1FD3655CC}" type="parTrans" cxnId="{F6B1DAF7-FD2E-0649-9D7A-457974A1DA3B}">
      <dgm:prSet/>
      <dgm:spPr/>
      <dgm:t>
        <a:bodyPr/>
        <a:lstStyle/>
        <a:p>
          <a:endParaRPr lang="en-GB"/>
        </a:p>
      </dgm:t>
    </dgm:pt>
    <dgm:pt modelId="{22E1B6EC-2180-0F4E-92F7-3919114555D9}" type="sibTrans" cxnId="{F6B1DAF7-FD2E-0649-9D7A-457974A1DA3B}">
      <dgm:prSet/>
      <dgm:spPr/>
      <dgm:t>
        <a:bodyPr/>
        <a:lstStyle/>
        <a:p>
          <a:endParaRPr lang="en-GB"/>
        </a:p>
      </dgm:t>
    </dgm:pt>
    <dgm:pt modelId="{58D1152E-C356-CF42-B832-C392C55D0EC1}">
      <dgm:prSet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en-GB" dirty="0"/>
            <a:t>CoCov2</a:t>
          </a:r>
        </a:p>
      </dgm:t>
    </dgm:pt>
    <dgm:pt modelId="{53908D6E-82BC-274B-8196-A228BB9E42DB}" type="parTrans" cxnId="{154A5445-B92B-FC41-BE91-BC493D660D85}">
      <dgm:prSet/>
      <dgm:spPr/>
      <dgm:t>
        <a:bodyPr/>
        <a:lstStyle/>
        <a:p>
          <a:endParaRPr lang="en-GB"/>
        </a:p>
      </dgm:t>
    </dgm:pt>
    <dgm:pt modelId="{3844B1C5-65FA-D047-B294-54D018A82BA7}" type="sibTrans" cxnId="{154A5445-B92B-FC41-BE91-BC493D660D85}">
      <dgm:prSet/>
      <dgm:spPr/>
      <dgm:t>
        <a:bodyPr/>
        <a:lstStyle/>
        <a:p>
          <a:endParaRPr lang="en-GB"/>
        </a:p>
      </dgm:t>
    </dgm:pt>
    <dgm:pt modelId="{784EE5DA-0142-A743-8D28-96B36011A7D8}">
      <dgm:prSet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dirty="0"/>
            <a:t>2022: 4</a:t>
          </a:r>
        </a:p>
      </dgm:t>
    </dgm:pt>
    <dgm:pt modelId="{F30B067E-1CE3-4243-9D8C-1291F2426DD5}" type="parTrans" cxnId="{CF724A65-6092-1940-B0A6-E1B889E75FB1}">
      <dgm:prSet/>
      <dgm:spPr/>
      <dgm:t>
        <a:bodyPr/>
        <a:lstStyle/>
        <a:p>
          <a:endParaRPr lang="en-GB"/>
        </a:p>
      </dgm:t>
    </dgm:pt>
    <dgm:pt modelId="{DB8C2200-49D0-444E-A196-5707D597B808}" type="sibTrans" cxnId="{CF724A65-6092-1940-B0A6-E1B889E75FB1}">
      <dgm:prSet/>
      <dgm:spPr/>
      <dgm:t>
        <a:bodyPr/>
        <a:lstStyle/>
        <a:p>
          <a:endParaRPr lang="en-GB"/>
        </a:p>
      </dgm:t>
    </dgm:pt>
    <dgm:pt modelId="{A6B06BA0-8086-CA48-B3A3-98720DC6359B}">
      <dgm:prSet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en-GB" dirty="0"/>
            <a:t>Sirtfiv2</a:t>
          </a:r>
        </a:p>
      </dgm:t>
    </dgm:pt>
    <dgm:pt modelId="{C2CA297B-DB48-A749-9D75-2048330E7FEB}" type="parTrans" cxnId="{AC75DE57-1491-B148-8DDC-858F992D7498}">
      <dgm:prSet/>
      <dgm:spPr/>
      <dgm:t>
        <a:bodyPr/>
        <a:lstStyle/>
        <a:p>
          <a:endParaRPr lang="en-GB"/>
        </a:p>
      </dgm:t>
    </dgm:pt>
    <dgm:pt modelId="{48048B87-A67F-1441-9F94-CD7730F755D1}" type="sibTrans" cxnId="{AC75DE57-1491-B148-8DDC-858F992D7498}">
      <dgm:prSet/>
      <dgm:spPr/>
      <dgm:t>
        <a:bodyPr/>
        <a:lstStyle/>
        <a:p>
          <a:endParaRPr lang="en-GB"/>
        </a:p>
      </dgm:t>
    </dgm:pt>
    <dgm:pt modelId="{B2B43E42-4178-DF44-B202-DC14952C035C}">
      <dgm:prSet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dirty="0"/>
            <a:t>2022: 7</a:t>
          </a:r>
        </a:p>
      </dgm:t>
    </dgm:pt>
    <dgm:pt modelId="{47C37232-3FEB-CA47-9AB1-5EFE49718F07}" type="parTrans" cxnId="{C6E4A2E7-AD27-624A-B247-1E46164677EC}">
      <dgm:prSet/>
      <dgm:spPr/>
      <dgm:t>
        <a:bodyPr/>
        <a:lstStyle/>
        <a:p>
          <a:endParaRPr lang="en-GB"/>
        </a:p>
      </dgm:t>
    </dgm:pt>
    <dgm:pt modelId="{713BA45F-8C0F-8C42-8A16-D9C2108580D6}" type="sibTrans" cxnId="{C6E4A2E7-AD27-624A-B247-1E46164677EC}">
      <dgm:prSet/>
      <dgm:spPr/>
      <dgm:t>
        <a:bodyPr/>
        <a:lstStyle/>
        <a:p>
          <a:endParaRPr lang="en-GB"/>
        </a:p>
      </dgm:t>
    </dgm:pt>
    <dgm:pt modelId="{688E97A6-DAB3-A54C-9237-CC792F130345}" type="pres">
      <dgm:prSet presAssocID="{012B92E6-8B3D-8944-8D67-F4440F4866B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BB104F7-EB9F-9840-99B1-FAE8A3B6C721}" type="pres">
      <dgm:prSet presAssocID="{6B9EBF89-0507-A344-B4FD-7E8FA0FD388B}" presName="horFlow" presStyleCnt="0"/>
      <dgm:spPr/>
    </dgm:pt>
    <dgm:pt modelId="{5CA408B4-3B55-AB4A-B09B-1650069E57AC}" type="pres">
      <dgm:prSet presAssocID="{6B9EBF89-0507-A344-B4FD-7E8FA0FD388B}" presName="bigChev" presStyleLbl="node1" presStyleIdx="0" presStyleCnt="5"/>
      <dgm:spPr/>
    </dgm:pt>
    <dgm:pt modelId="{EEA1053C-F7F5-594D-BEBE-CA5F73884573}" type="pres">
      <dgm:prSet presAssocID="{F3672A49-B2D2-4543-8B06-EC8392F58437}" presName="parTrans" presStyleCnt="0"/>
      <dgm:spPr/>
    </dgm:pt>
    <dgm:pt modelId="{4E04EE36-B397-6549-89C8-1D165D806422}" type="pres">
      <dgm:prSet presAssocID="{A0C3270A-2E7D-2144-9696-E690BD6799E7}" presName="node" presStyleLbl="alignAccFollowNode1" presStyleIdx="0" presStyleCnt="20">
        <dgm:presLayoutVars>
          <dgm:bulletEnabled val="1"/>
        </dgm:presLayoutVars>
      </dgm:prSet>
      <dgm:spPr/>
    </dgm:pt>
    <dgm:pt modelId="{C2EFEC27-16C4-7F4F-8D70-D85FACA0EE8F}" type="pres">
      <dgm:prSet presAssocID="{6522070A-3DCA-674F-B70A-05D74674AD8A}" presName="sibTrans" presStyleCnt="0"/>
      <dgm:spPr/>
    </dgm:pt>
    <dgm:pt modelId="{9A7ADD4B-5719-BF4F-BDC8-7AABED6AFAC2}" type="pres">
      <dgm:prSet presAssocID="{8912354B-9B89-1541-B523-0F17EB7A6F85}" presName="node" presStyleLbl="alignAccFollowNode1" presStyleIdx="1" presStyleCnt="20">
        <dgm:presLayoutVars>
          <dgm:bulletEnabled val="1"/>
        </dgm:presLayoutVars>
      </dgm:prSet>
      <dgm:spPr/>
    </dgm:pt>
    <dgm:pt modelId="{CCA1BDDF-8DD4-AE48-A2AA-3D9CCC0C9760}" type="pres">
      <dgm:prSet presAssocID="{44DC8B9C-3E50-0A40-8B48-14E5EA8AFC12}" presName="sibTrans" presStyleCnt="0"/>
      <dgm:spPr/>
    </dgm:pt>
    <dgm:pt modelId="{7E0078B2-5DD2-994F-98B3-BF813F81BC5C}" type="pres">
      <dgm:prSet presAssocID="{D77F39FE-BED8-1D4C-B280-B2704BD7E2D7}" presName="node" presStyleLbl="alignAccFollowNode1" presStyleIdx="2" presStyleCnt="20">
        <dgm:presLayoutVars>
          <dgm:bulletEnabled val="1"/>
        </dgm:presLayoutVars>
      </dgm:prSet>
      <dgm:spPr/>
    </dgm:pt>
    <dgm:pt modelId="{8CF04F55-7395-D741-946A-96B2C68F3AB1}" type="pres">
      <dgm:prSet presAssocID="{13B87AA3-5DCF-7946-860E-673F6AFDFDB4}" presName="sibTrans" presStyleCnt="0"/>
      <dgm:spPr/>
    </dgm:pt>
    <dgm:pt modelId="{CC52228A-3B52-8F40-874D-9DA680B26846}" type="pres">
      <dgm:prSet presAssocID="{8FC24877-2414-7D4B-B969-77F4A3069010}" presName="node" presStyleLbl="alignAccFollowNode1" presStyleIdx="3" presStyleCnt="20">
        <dgm:presLayoutVars>
          <dgm:bulletEnabled val="1"/>
        </dgm:presLayoutVars>
      </dgm:prSet>
      <dgm:spPr/>
    </dgm:pt>
    <dgm:pt modelId="{081732C6-2062-164A-BAE1-32EC5F9D93E5}" type="pres">
      <dgm:prSet presAssocID="{E532F952-177B-5845-851E-209F5AB47541}" presName="sibTrans" presStyleCnt="0"/>
      <dgm:spPr/>
    </dgm:pt>
    <dgm:pt modelId="{6498FF09-8791-E741-8F75-EF9951C1F207}" type="pres">
      <dgm:prSet presAssocID="{58227522-B2CE-B447-B709-AFB16B84E323}" presName="node" presStyleLbl="alignAccFollowNode1" presStyleIdx="4" presStyleCnt="20">
        <dgm:presLayoutVars>
          <dgm:bulletEnabled val="1"/>
        </dgm:presLayoutVars>
      </dgm:prSet>
      <dgm:spPr/>
    </dgm:pt>
    <dgm:pt modelId="{3EC2931B-394C-164C-A6F5-FE27D62707A6}" type="pres">
      <dgm:prSet presAssocID="{E260B438-2F9A-5F47-90EA-A49544CE4F53}" presName="sibTrans" presStyleCnt="0"/>
      <dgm:spPr/>
    </dgm:pt>
    <dgm:pt modelId="{4640110F-3380-5041-A6B5-F7836AA8E36E}" type="pres">
      <dgm:prSet presAssocID="{61B608E2-B1FA-AE4F-8C8E-2D04AFACBA07}" presName="node" presStyleLbl="alignAccFollowNode1" presStyleIdx="5" presStyleCnt="20">
        <dgm:presLayoutVars>
          <dgm:bulletEnabled val="1"/>
        </dgm:presLayoutVars>
      </dgm:prSet>
      <dgm:spPr/>
    </dgm:pt>
    <dgm:pt modelId="{0360DA81-8D6C-3D46-8136-1F89D482DF6B}" type="pres">
      <dgm:prSet presAssocID="{6B9EBF89-0507-A344-B4FD-7E8FA0FD388B}" presName="vSp" presStyleCnt="0"/>
      <dgm:spPr/>
    </dgm:pt>
    <dgm:pt modelId="{B63B0514-4729-AC48-8B9D-DC9CC45667C9}" type="pres">
      <dgm:prSet presAssocID="{C614AC33-17EF-E445-B176-52AC85924275}" presName="horFlow" presStyleCnt="0"/>
      <dgm:spPr/>
    </dgm:pt>
    <dgm:pt modelId="{E49A9DFC-4A2B-3E47-80B1-E3A1AB02E3C9}" type="pres">
      <dgm:prSet presAssocID="{C614AC33-17EF-E445-B176-52AC85924275}" presName="bigChev" presStyleLbl="node1" presStyleIdx="1" presStyleCnt="5"/>
      <dgm:spPr/>
    </dgm:pt>
    <dgm:pt modelId="{D145BB27-C41F-BB45-A1A9-4BD44FFC4B60}" type="pres">
      <dgm:prSet presAssocID="{5EEDE5BA-E77F-8D47-8C73-211CD0749761}" presName="parTrans" presStyleCnt="0"/>
      <dgm:spPr/>
    </dgm:pt>
    <dgm:pt modelId="{CE54B8D4-F631-ED4C-9FBF-349078797C51}" type="pres">
      <dgm:prSet presAssocID="{F7D7E834-D06A-C049-9159-54F271652FDA}" presName="node" presStyleLbl="alignAccFollowNode1" presStyleIdx="6" presStyleCnt="20">
        <dgm:presLayoutVars>
          <dgm:bulletEnabled val="1"/>
        </dgm:presLayoutVars>
      </dgm:prSet>
      <dgm:spPr/>
    </dgm:pt>
    <dgm:pt modelId="{1B91DBC9-8130-DD49-A5F5-4678FD0C6ED3}" type="pres">
      <dgm:prSet presAssocID="{BF86270C-3A9C-CA42-851C-BE53157A35FF}" presName="sibTrans" presStyleCnt="0"/>
      <dgm:spPr/>
    </dgm:pt>
    <dgm:pt modelId="{2E188639-676B-4A4C-8800-1ADBB90208F4}" type="pres">
      <dgm:prSet presAssocID="{E0437744-4B59-C443-AD93-DD27CAA384D4}" presName="node" presStyleLbl="alignAccFollowNode1" presStyleIdx="7" presStyleCnt="20">
        <dgm:presLayoutVars>
          <dgm:bulletEnabled val="1"/>
        </dgm:presLayoutVars>
      </dgm:prSet>
      <dgm:spPr/>
    </dgm:pt>
    <dgm:pt modelId="{35CCE87D-3503-7741-A0EB-9C344B2E3888}" type="pres">
      <dgm:prSet presAssocID="{B8D13A92-5E79-E643-9ABC-D9A15A000A8A}" presName="sibTrans" presStyleCnt="0"/>
      <dgm:spPr/>
    </dgm:pt>
    <dgm:pt modelId="{59803DB2-CE89-6148-BDF4-6461E9FE13BF}" type="pres">
      <dgm:prSet presAssocID="{94E80F58-EB66-8E4A-9CF1-9AE9741A3503}" presName="node" presStyleLbl="alignAccFollowNode1" presStyleIdx="8" presStyleCnt="20">
        <dgm:presLayoutVars>
          <dgm:bulletEnabled val="1"/>
        </dgm:presLayoutVars>
      </dgm:prSet>
      <dgm:spPr/>
    </dgm:pt>
    <dgm:pt modelId="{DECDF4E4-3159-7D4A-AAF5-6063B317C1C1}" type="pres">
      <dgm:prSet presAssocID="{49CA84B6-AE18-4D4A-9869-A1DD757FF93D}" presName="sibTrans" presStyleCnt="0"/>
      <dgm:spPr/>
    </dgm:pt>
    <dgm:pt modelId="{32DC7FA7-6D90-5A4D-8AF8-D7459912CEC3}" type="pres">
      <dgm:prSet presAssocID="{53E97896-0B74-8643-8C97-97779E37727C}" presName="node" presStyleLbl="alignAccFollowNode1" presStyleIdx="9" presStyleCnt="20">
        <dgm:presLayoutVars>
          <dgm:bulletEnabled val="1"/>
        </dgm:presLayoutVars>
      </dgm:prSet>
      <dgm:spPr/>
    </dgm:pt>
    <dgm:pt modelId="{8B2D44E9-F344-8F44-B764-ECDBE653862E}" type="pres">
      <dgm:prSet presAssocID="{BD1080D6-B8E7-6D44-A721-2B9637A80B1F}" presName="sibTrans" presStyleCnt="0"/>
      <dgm:spPr/>
    </dgm:pt>
    <dgm:pt modelId="{871340C7-5DD8-8343-B56E-895C87B1201B}" type="pres">
      <dgm:prSet presAssocID="{DA1067EC-08D6-494D-AFA5-E3CB58B9B31D}" presName="node" presStyleLbl="alignAccFollowNode1" presStyleIdx="10" presStyleCnt="20">
        <dgm:presLayoutVars>
          <dgm:bulletEnabled val="1"/>
        </dgm:presLayoutVars>
      </dgm:prSet>
      <dgm:spPr/>
    </dgm:pt>
    <dgm:pt modelId="{18973DBB-2906-254E-9F22-2891357284B4}" type="pres">
      <dgm:prSet presAssocID="{9A6FD565-0FE1-1044-A907-355C0B2269EC}" presName="sibTrans" presStyleCnt="0"/>
      <dgm:spPr/>
    </dgm:pt>
    <dgm:pt modelId="{753DA368-4585-394B-86E6-3BB1FBA4A888}" type="pres">
      <dgm:prSet presAssocID="{67A7A79E-4BC5-014F-B684-B5BE745C32A6}" presName="node" presStyleLbl="alignAccFollowNode1" presStyleIdx="11" presStyleCnt="20">
        <dgm:presLayoutVars>
          <dgm:bulletEnabled val="1"/>
        </dgm:presLayoutVars>
      </dgm:prSet>
      <dgm:spPr/>
    </dgm:pt>
    <dgm:pt modelId="{D10246D3-0B67-CE48-AD9F-DDFF232C856E}" type="pres">
      <dgm:prSet presAssocID="{C614AC33-17EF-E445-B176-52AC85924275}" presName="vSp" presStyleCnt="0"/>
      <dgm:spPr/>
    </dgm:pt>
    <dgm:pt modelId="{E8339344-B99F-C744-987F-2BFBD20C7850}" type="pres">
      <dgm:prSet presAssocID="{6F9689DC-6DE7-EB41-8011-94501DB399A6}" presName="horFlow" presStyleCnt="0"/>
      <dgm:spPr/>
    </dgm:pt>
    <dgm:pt modelId="{32D7E040-746C-EB47-AB7D-7BD09B66DB64}" type="pres">
      <dgm:prSet presAssocID="{6F9689DC-6DE7-EB41-8011-94501DB399A6}" presName="bigChev" presStyleLbl="node1" presStyleIdx="2" presStyleCnt="5"/>
      <dgm:spPr/>
    </dgm:pt>
    <dgm:pt modelId="{ADAF910C-2DA4-8B42-B4A4-2D41E4C68F56}" type="pres">
      <dgm:prSet presAssocID="{5E1E71BD-B2C7-8046-8600-10B32D91C565}" presName="parTrans" presStyleCnt="0"/>
      <dgm:spPr/>
    </dgm:pt>
    <dgm:pt modelId="{59E5D006-93AB-9D43-81B7-12AC9A08D230}" type="pres">
      <dgm:prSet presAssocID="{9AE98A87-6111-DE42-A99A-2C3EB242AB2D}" presName="node" presStyleLbl="alignAccFollowNode1" presStyleIdx="12" presStyleCnt="20">
        <dgm:presLayoutVars>
          <dgm:bulletEnabled val="1"/>
        </dgm:presLayoutVars>
      </dgm:prSet>
      <dgm:spPr/>
    </dgm:pt>
    <dgm:pt modelId="{AF8EF132-479A-BA40-AC0C-871DCBA48256}" type="pres">
      <dgm:prSet presAssocID="{632B7585-D40F-614A-BBF3-0B9FB7ECC3E0}" presName="sibTrans" presStyleCnt="0"/>
      <dgm:spPr/>
    </dgm:pt>
    <dgm:pt modelId="{3DA913CB-0FDD-6A44-A587-5BFD62B80D19}" type="pres">
      <dgm:prSet presAssocID="{01F84B40-E9B4-5D49-B767-5A36F9D1B14D}" presName="node" presStyleLbl="alignAccFollowNode1" presStyleIdx="13" presStyleCnt="20">
        <dgm:presLayoutVars>
          <dgm:bulletEnabled val="1"/>
        </dgm:presLayoutVars>
      </dgm:prSet>
      <dgm:spPr/>
    </dgm:pt>
    <dgm:pt modelId="{473B3805-21F4-1D46-994E-4EA1D86E81AE}" type="pres">
      <dgm:prSet presAssocID="{DB85CC07-066D-7A43-B885-845B660B7078}" presName="sibTrans" presStyleCnt="0"/>
      <dgm:spPr/>
    </dgm:pt>
    <dgm:pt modelId="{89A6E2CD-36C5-714A-BD2E-542CBCC84BD2}" type="pres">
      <dgm:prSet presAssocID="{B8E6AF86-3A9C-5143-A7FF-616E41A1A333}" presName="node" presStyleLbl="alignAccFollowNode1" presStyleIdx="14" presStyleCnt="20">
        <dgm:presLayoutVars>
          <dgm:bulletEnabled val="1"/>
        </dgm:presLayoutVars>
      </dgm:prSet>
      <dgm:spPr/>
    </dgm:pt>
    <dgm:pt modelId="{C0EB8631-06C4-7543-9BFE-F719A13CA806}" type="pres">
      <dgm:prSet presAssocID="{E70885AB-47BA-BA42-B9D5-0A7028A1EE1E}" presName="sibTrans" presStyleCnt="0"/>
      <dgm:spPr/>
    </dgm:pt>
    <dgm:pt modelId="{27070A3A-822D-8D4A-B157-C7FE7F77002E}" type="pres">
      <dgm:prSet presAssocID="{EECC6C93-575C-3245-807A-417245FEE044}" presName="node" presStyleLbl="alignAccFollowNode1" presStyleIdx="15" presStyleCnt="20">
        <dgm:presLayoutVars>
          <dgm:bulletEnabled val="1"/>
        </dgm:presLayoutVars>
      </dgm:prSet>
      <dgm:spPr/>
    </dgm:pt>
    <dgm:pt modelId="{76DCC56B-2B59-234D-8328-B5B4FD17A8D5}" type="pres">
      <dgm:prSet presAssocID="{392C3706-63C0-0246-9B74-EBD8A98FCFDB}" presName="sibTrans" presStyleCnt="0"/>
      <dgm:spPr/>
    </dgm:pt>
    <dgm:pt modelId="{72781E99-B7FE-434D-B745-D49F048F4A50}" type="pres">
      <dgm:prSet presAssocID="{65943CB8-EA3D-0E4A-A183-951D044362E0}" presName="node" presStyleLbl="alignAccFollowNode1" presStyleIdx="16" presStyleCnt="20">
        <dgm:presLayoutVars>
          <dgm:bulletEnabled val="1"/>
        </dgm:presLayoutVars>
      </dgm:prSet>
      <dgm:spPr/>
    </dgm:pt>
    <dgm:pt modelId="{C52AFA9B-554A-7B4F-BAEF-29D02F5F4D01}" type="pres">
      <dgm:prSet presAssocID="{CB34DC13-E98D-5E48-B844-EBD195369660}" presName="sibTrans" presStyleCnt="0"/>
      <dgm:spPr/>
    </dgm:pt>
    <dgm:pt modelId="{AFAB3BE3-68C2-F44F-B938-55372C7B308B}" type="pres">
      <dgm:prSet presAssocID="{36266983-1B0A-0F4F-92C8-F831EE2FE298}" presName="node" presStyleLbl="alignAccFollowNode1" presStyleIdx="17" presStyleCnt="20">
        <dgm:presLayoutVars>
          <dgm:bulletEnabled val="1"/>
        </dgm:presLayoutVars>
      </dgm:prSet>
      <dgm:spPr/>
    </dgm:pt>
    <dgm:pt modelId="{62F54ECC-883A-5043-ACD5-67B032D8A6ED}" type="pres">
      <dgm:prSet presAssocID="{6F9689DC-6DE7-EB41-8011-94501DB399A6}" presName="vSp" presStyleCnt="0"/>
      <dgm:spPr/>
    </dgm:pt>
    <dgm:pt modelId="{1A3F7FFC-E672-054D-B685-CF2E7DC7F9E9}" type="pres">
      <dgm:prSet presAssocID="{58D1152E-C356-CF42-B832-C392C55D0EC1}" presName="horFlow" presStyleCnt="0"/>
      <dgm:spPr/>
    </dgm:pt>
    <dgm:pt modelId="{2E49A60F-828E-9D46-BE95-DF6C7A4B7E17}" type="pres">
      <dgm:prSet presAssocID="{58D1152E-C356-CF42-B832-C392C55D0EC1}" presName="bigChev" presStyleLbl="node1" presStyleIdx="3" presStyleCnt="5"/>
      <dgm:spPr/>
    </dgm:pt>
    <dgm:pt modelId="{5D4AFB41-BF64-914B-AD50-7429107FA15C}" type="pres">
      <dgm:prSet presAssocID="{F30B067E-1CE3-4243-9D8C-1291F2426DD5}" presName="parTrans" presStyleCnt="0"/>
      <dgm:spPr/>
    </dgm:pt>
    <dgm:pt modelId="{9D35B2B8-133B-AE41-9238-0996B86E0BC4}" type="pres">
      <dgm:prSet presAssocID="{784EE5DA-0142-A743-8D28-96B36011A7D8}" presName="node" presStyleLbl="alignAccFollowNode1" presStyleIdx="18" presStyleCnt="20">
        <dgm:presLayoutVars>
          <dgm:bulletEnabled val="1"/>
        </dgm:presLayoutVars>
      </dgm:prSet>
      <dgm:spPr/>
    </dgm:pt>
    <dgm:pt modelId="{4E7C9F4B-9423-1B45-8C66-20E41CC57090}" type="pres">
      <dgm:prSet presAssocID="{58D1152E-C356-CF42-B832-C392C55D0EC1}" presName="vSp" presStyleCnt="0"/>
      <dgm:spPr/>
    </dgm:pt>
    <dgm:pt modelId="{0AFC65E4-5CB2-4C49-ADFF-AF2B9F908A95}" type="pres">
      <dgm:prSet presAssocID="{A6B06BA0-8086-CA48-B3A3-98720DC6359B}" presName="horFlow" presStyleCnt="0"/>
      <dgm:spPr/>
    </dgm:pt>
    <dgm:pt modelId="{804361FC-C8F3-EC4C-A325-4DE96D4FE114}" type="pres">
      <dgm:prSet presAssocID="{A6B06BA0-8086-CA48-B3A3-98720DC6359B}" presName="bigChev" presStyleLbl="node1" presStyleIdx="4" presStyleCnt="5"/>
      <dgm:spPr/>
    </dgm:pt>
    <dgm:pt modelId="{2EABF8DE-B8EE-4C4D-BCB3-B5CAB8C25171}" type="pres">
      <dgm:prSet presAssocID="{47C37232-3FEB-CA47-9AB1-5EFE49718F07}" presName="parTrans" presStyleCnt="0"/>
      <dgm:spPr/>
    </dgm:pt>
    <dgm:pt modelId="{83A96027-E4B7-1A43-A526-6B18AD05AB15}" type="pres">
      <dgm:prSet presAssocID="{B2B43E42-4178-DF44-B202-DC14952C035C}" presName="node" presStyleLbl="alignAccFollowNode1" presStyleIdx="19" presStyleCnt="20">
        <dgm:presLayoutVars>
          <dgm:bulletEnabled val="1"/>
        </dgm:presLayoutVars>
      </dgm:prSet>
      <dgm:spPr/>
    </dgm:pt>
  </dgm:ptLst>
  <dgm:cxnLst>
    <dgm:cxn modelId="{766F9F02-1288-8046-9F11-067BD33FD20D}" srcId="{6B9EBF89-0507-A344-B4FD-7E8FA0FD388B}" destId="{58227522-B2CE-B447-B709-AFB16B84E323}" srcOrd="4" destOrd="0" parTransId="{06C7690E-4517-A449-A55B-F5834CAF50DB}" sibTransId="{E260B438-2F9A-5F47-90EA-A49544CE4F53}"/>
    <dgm:cxn modelId="{EB745607-4482-474A-B624-D315BC650B4E}" type="presOf" srcId="{6B9EBF89-0507-A344-B4FD-7E8FA0FD388B}" destId="{5CA408B4-3B55-AB4A-B09B-1650069E57AC}" srcOrd="0" destOrd="0" presId="urn:microsoft.com/office/officeart/2005/8/layout/lProcess3"/>
    <dgm:cxn modelId="{1AB72D09-BAC3-1F4B-B286-4F33B1287F1A}" srcId="{6F9689DC-6DE7-EB41-8011-94501DB399A6}" destId="{9AE98A87-6111-DE42-A99A-2C3EB242AB2D}" srcOrd="0" destOrd="0" parTransId="{5E1E71BD-B2C7-8046-8600-10B32D91C565}" sibTransId="{632B7585-D40F-614A-BBF3-0B9FB7ECC3E0}"/>
    <dgm:cxn modelId="{3FE8D90C-7D57-584B-8164-0A4275AD1B50}" srcId="{012B92E6-8B3D-8944-8D67-F4440F4866BB}" destId="{6F9689DC-6DE7-EB41-8011-94501DB399A6}" srcOrd="2" destOrd="0" parTransId="{3848F38A-2890-8840-BEBD-FDE7E85645EA}" sibTransId="{575D34B1-4BE6-3347-89E4-885D9F7FF5DE}"/>
    <dgm:cxn modelId="{67F9E112-A87A-FA41-8225-7121E8C35D7B}" type="presOf" srcId="{65943CB8-EA3D-0E4A-A183-951D044362E0}" destId="{72781E99-B7FE-434D-B745-D49F048F4A50}" srcOrd="0" destOrd="0" presId="urn:microsoft.com/office/officeart/2005/8/layout/lProcess3"/>
    <dgm:cxn modelId="{CC8AA413-83B1-8048-A06C-5600846E955B}" type="presOf" srcId="{E0437744-4B59-C443-AD93-DD27CAA384D4}" destId="{2E188639-676B-4A4C-8800-1ADBB90208F4}" srcOrd="0" destOrd="0" presId="urn:microsoft.com/office/officeart/2005/8/layout/lProcess3"/>
    <dgm:cxn modelId="{B4ED4517-C7F8-D044-A5C6-BBE62D0E3C61}" type="presOf" srcId="{DA1067EC-08D6-494D-AFA5-E3CB58B9B31D}" destId="{871340C7-5DD8-8343-B56E-895C87B1201B}" srcOrd="0" destOrd="0" presId="urn:microsoft.com/office/officeart/2005/8/layout/lProcess3"/>
    <dgm:cxn modelId="{DAB35918-B61D-C34C-8118-11D074ABDC8B}" srcId="{C614AC33-17EF-E445-B176-52AC85924275}" destId="{94E80F58-EB66-8E4A-9CF1-9AE9741A3503}" srcOrd="2" destOrd="0" parTransId="{A76DF6E0-CDF9-164B-9A46-D72EAD606520}" sibTransId="{49CA84B6-AE18-4D4A-9869-A1DD757FF93D}"/>
    <dgm:cxn modelId="{3B46482A-A15C-544B-A396-166753C37E03}" type="presOf" srcId="{F7D7E834-D06A-C049-9159-54F271652FDA}" destId="{CE54B8D4-F631-ED4C-9FBF-349078797C51}" srcOrd="0" destOrd="0" presId="urn:microsoft.com/office/officeart/2005/8/layout/lProcess3"/>
    <dgm:cxn modelId="{14CEF62C-08E7-A149-A7D8-239A6DB7FB0E}" srcId="{6F9689DC-6DE7-EB41-8011-94501DB399A6}" destId="{B8E6AF86-3A9C-5143-A7FF-616E41A1A333}" srcOrd="2" destOrd="0" parTransId="{AA256567-EF6C-B944-81D6-CE5DE710BFD2}" sibTransId="{E70885AB-47BA-BA42-B9D5-0A7028A1EE1E}"/>
    <dgm:cxn modelId="{F40BE72F-BFD7-9744-A95F-179B7AC776FB}" srcId="{C614AC33-17EF-E445-B176-52AC85924275}" destId="{DA1067EC-08D6-494D-AFA5-E3CB58B9B31D}" srcOrd="4" destOrd="0" parTransId="{0D9D8136-BEA1-8746-95C1-33F4DE211051}" sibTransId="{9A6FD565-0FE1-1044-A907-355C0B2269EC}"/>
    <dgm:cxn modelId="{FBDC9232-A9E9-904E-A03C-0FE112440532}" srcId="{6F9689DC-6DE7-EB41-8011-94501DB399A6}" destId="{EECC6C93-575C-3245-807A-417245FEE044}" srcOrd="3" destOrd="0" parTransId="{BB403387-EB3D-A14E-AE4F-3B1426A950BE}" sibTransId="{392C3706-63C0-0246-9B74-EBD8A98FCFDB}"/>
    <dgm:cxn modelId="{FFFE0439-7234-FE4D-B28A-F074D993AF44}" type="presOf" srcId="{012B92E6-8B3D-8944-8D67-F4440F4866BB}" destId="{688E97A6-DAB3-A54C-9237-CC792F130345}" srcOrd="0" destOrd="0" presId="urn:microsoft.com/office/officeart/2005/8/layout/lProcess3"/>
    <dgm:cxn modelId="{8742C43A-1590-904E-8DDC-EA0A8B013F1C}" srcId="{C614AC33-17EF-E445-B176-52AC85924275}" destId="{53E97896-0B74-8643-8C97-97779E37727C}" srcOrd="3" destOrd="0" parTransId="{67F13E2A-1AC7-4042-A9B9-60038563AA5E}" sibTransId="{BD1080D6-B8E7-6D44-A721-2B9637A80B1F}"/>
    <dgm:cxn modelId="{0AC6413D-9CAF-384E-88F3-386851F10A4F}" srcId="{6B9EBF89-0507-A344-B4FD-7E8FA0FD388B}" destId="{A0C3270A-2E7D-2144-9696-E690BD6799E7}" srcOrd="0" destOrd="0" parTransId="{F3672A49-B2D2-4543-8B06-EC8392F58437}" sibTransId="{6522070A-3DCA-674F-B70A-05D74674AD8A}"/>
    <dgm:cxn modelId="{ED6CBE3F-8F9E-9344-B192-924AE322FF74}" type="presOf" srcId="{A0C3270A-2E7D-2144-9696-E690BD6799E7}" destId="{4E04EE36-B397-6549-89C8-1D165D806422}" srcOrd="0" destOrd="0" presId="urn:microsoft.com/office/officeart/2005/8/layout/lProcess3"/>
    <dgm:cxn modelId="{2702AA43-335C-2D4F-A9F8-54DCD86E61B8}" type="presOf" srcId="{36266983-1B0A-0F4F-92C8-F831EE2FE298}" destId="{AFAB3BE3-68C2-F44F-B938-55372C7B308B}" srcOrd="0" destOrd="0" presId="urn:microsoft.com/office/officeart/2005/8/layout/lProcess3"/>
    <dgm:cxn modelId="{154A5445-B92B-FC41-BE91-BC493D660D85}" srcId="{012B92E6-8B3D-8944-8D67-F4440F4866BB}" destId="{58D1152E-C356-CF42-B832-C392C55D0EC1}" srcOrd="3" destOrd="0" parTransId="{53908D6E-82BC-274B-8196-A228BB9E42DB}" sibTransId="{3844B1C5-65FA-D047-B294-54D018A82BA7}"/>
    <dgm:cxn modelId="{0B168250-BA1C-C046-825A-54FEDDE0F945}" type="presOf" srcId="{58D1152E-C356-CF42-B832-C392C55D0EC1}" destId="{2E49A60F-828E-9D46-BE95-DF6C7A4B7E17}" srcOrd="0" destOrd="0" presId="urn:microsoft.com/office/officeart/2005/8/layout/lProcess3"/>
    <dgm:cxn modelId="{9D954E51-4CC4-A146-87F8-5D1CA9B26B23}" srcId="{6B9EBF89-0507-A344-B4FD-7E8FA0FD388B}" destId="{61B608E2-B1FA-AE4F-8C8E-2D04AFACBA07}" srcOrd="5" destOrd="0" parTransId="{77B4AB0A-97DD-2D4E-A01A-AE293074A193}" sibTransId="{B20F8573-957E-F140-BFE9-B9B80FA71E64}"/>
    <dgm:cxn modelId="{C48C1354-8459-7041-AE40-E9E4BA3297CD}" type="presOf" srcId="{9AE98A87-6111-DE42-A99A-2C3EB242AB2D}" destId="{59E5D006-93AB-9D43-81B7-12AC9A08D230}" srcOrd="0" destOrd="0" presId="urn:microsoft.com/office/officeart/2005/8/layout/lProcess3"/>
    <dgm:cxn modelId="{AC75DE57-1491-B148-8DDC-858F992D7498}" srcId="{012B92E6-8B3D-8944-8D67-F4440F4866BB}" destId="{A6B06BA0-8086-CA48-B3A3-98720DC6359B}" srcOrd="4" destOrd="0" parTransId="{C2CA297B-DB48-A749-9D75-2048330E7FEB}" sibTransId="{48048B87-A67F-1441-9F94-CD7730F755D1}"/>
    <dgm:cxn modelId="{211B015F-A6BC-044F-8E2C-38BFE0A12D11}" srcId="{6F9689DC-6DE7-EB41-8011-94501DB399A6}" destId="{65943CB8-EA3D-0E4A-A183-951D044362E0}" srcOrd="4" destOrd="0" parTransId="{04B3973F-6ABA-0940-9802-3355A4B13719}" sibTransId="{CB34DC13-E98D-5E48-B844-EBD195369660}"/>
    <dgm:cxn modelId="{1A330A60-111E-A04D-AAE6-F873320EB331}" srcId="{012B92E6-8B3D-8944-8D67-F4440F4866BB}" destId="{C614AC33-17EF-E445-B176-52AC85924275}" srcOrd="1" destOrd="0" parTransId="{8E1B3298-8B49-A44A-8049-128566C50039}" sibTransId="{B625F6AA-9C65-DD46-8016-4684EC5CB60C}"/>
    <dgm:cxn modelId="{97B52B63-9B46-A343-962C-15CE9FE51B16}" type="presOf" srcId="{C614AC33-17EF-E445-B176-52AC85924275}" destId="{E49A9DFC-4A2B-3E47-80B1-E3A1AB02E3C9}" srcOrd="0" destOrd="0" presId="urn:microsoft.com/office/officeart/2005/8/layout/lProcess3"/>
    <dgm:cxn modelId="{CF724A65-6092-1940-B0A6-E1B889E75FB1}" srcId="{58D1152E-C356-CF42-B832-C392C55D0EC1}" destId="{784EE5DA-0142-A743-8D28-96B36011A7D8}" srcOrd="0" destOrd="0" parTransId="{F30B067E-1CE3-4243-9D8C-1291F2426DD5}" sibTransId="{DB8C2200-49D0-444E-A196-5707D597B808}"/>
    <dgm:cxn modelId="{68A29265-2C37-EF46-B3C2-E4D201824056}" srcId="{C614AC33-17EF-E445-B176-52AC85924275}" destId="{67A7A79E-4BC5-014F-B684-B5BE745C32A6}" srcOrd="5" destOrd="0" parTransId="{51F24F7D-DC6A-5349-931B-29AA89F1EF4A}" sibTransId="{DF3760F6-4162-FE41-A5FB-F908F0A307DF}"/>
    <dgm:cxn modelId="{42330F66-F0C3-C049-BB6D-E4501FB08128}" type="presOf" srcId="{94E80F58-EB66-8E4A-9CF1-9AE9741A3503}" destId="{59803DB2-CE89-6148-BDF4-6461E9FE13BF}" srcOrd="0" destOrd="0" presId="urn:microsoft.com/office/officeart/2005/8/layout/lProcess3"/>
    <dgm:cxn modelId="{A0891E6C-6414-1449-A713-4854D4F3C91F}" type="presOf" srcId="{61B608E2-B1FA-AE4F-8C8E-2D04AFACBA07}" destId="{4640110F-3380-5041-A6B5-F7836AA8E36E}" srcOrd="0" destOrd="0" presId="urn:microsoft.com/office/officeart/2005/8/layout/lProcess3"/>
    <dgm:cxn modelId="{EB17757C-E057-9C42-B662-707247AB55CC}" type="presOf" srcId="{58227522-B2CE-B447-B709-AFB16B84E323}" destId="{6498FF09-8791-E741-8F75-EF9951C1F207}" srcOrd="0" destOrd="0" presId="urn:microsoft.com/office/officeart/2005/8/layout/lProcess3"/>
    <dgm:cxn modelId="{942EA482-92A5-B14A-991F-0AAD4F1F9CFC}" type="presOf" srcId="{EECC6C93-575C-3245-807A-417245FEE044}" destId="{27070A3A-822D-8D4A-B157-C7FE7F77002E}" srcOrd="0" destOrd="0" presId="urn:microsoft.com/office/officeart/2005/8/layout/lProcess3"/>
    <dgm:cxn modelId="{37FDEC89-217C-6B4D-A92F-8238E544593E}" srcId="{6B9EBF89-0507-A344-B4FD-7E8FA0FD388B}" destId="{D77F39FE-BED8-1D4C-B280-B2704BD7E2D7}" srcOrd="2" destOrd="0" parTransId="{EA5B2469-8665-3849-B22C-58EF547D5BB5}" sibTransId="{13B87AA3-5DCF-7946-860E-673F6AFDFDB4}"/>
    <dgm:cxn modelId="{4E34E28A-F6E8-DE4A-BDF6-17EB8DE21121}" type="presOf" srcId="{8FC24877-2414-7D4B-B969-77F4A3069010}" destId="{CC52228A-3B52-8F40-874D-9DA680B26846}" srcOrd="0" destOrd="0" presId="urn:microsoft.com/office/officeart/2005/8/layout/lProcess3"/>
    <dgm:cxn modelId="{3142C09B-1F82-BE43-A026-EFC411917E25}" type="presOf" srcId="{8912354B-9B89-1541-B523-0F17EB7A6F85}" destId="{9A7ADD4B-5719-BF4F-BDC8-7AABED6AFAC2}" srcOrd="0" destOrd="0" presId="urn:microsoft.com/office/officeart/2005/8/layout/lProcess3"/>
    <dgm:cxn modelId="{AE36B4A1-8174-DE4C-948A-073D5FC47663}" type="presOf" srcId="{B2B43E42-4178-DF44-B202-DC14952C035C}" destId="{83A96027-E4B7-1A43-A526-6B18AD05AB15}" srcOrd="0" destOrd="0" presId="urn:microsoft.com/office/officeart/2005/8/layout/lProcess3"/>
    <dgm:cxn modelId="{98F5E6A6-9F16-9A4C-82E9-58C6A76A83FA}" type="presOf" srcId="{A6B06BA0-8086-CA48-B3A3-98720DC6359B}" destId="{804361FC-C8F3-EC4C-A325-4DE96D4FE114}" srcOrd="0" destOrd="0" presId="urn:microsoft.com/office/officeart/2005/8/layout/lProcess3"/>
    <dgm:cxn modelId="{3DB1A1B4-48BF-264A-A68E-73BDC961562A}" type="presOf" srcId="{784EE5DA-0142-A743-8D28-96B36011A7D8}" destId="{9D35B2B8-133B-AE41-9238-0996B86E0BC4}" srcOrd="0" destOrd="0" presId="urn:microsoft.com/office/officeart/2005/8/layout/lProcess3"/>
    <dgm:cxn modelId="{05D9EFB7-8BFF-C74C-8BE2-A147B9CD86F3}" srcId="{6B9EBF89-0507-A344-B4FD-7E8FA0FD388B}" destId="{8912354B-9B89-1541-B523-0F17EB7A6F85}" srcOrd="1" destOrd="0" parTransId="{81870C6C-7D62-544F-8DBB-21F8F63FBEFB}" sibTransId="{44DC8B9C-3E50-0A40-8B48-14E5EA8AFC12}"/>
    <dgm:cxn modelId="{5699B1C5-BAF5-DA4A-97FF-5D6B62BBED84}" type="presOf" srcId="{6F9689DC-6DE7-EB41-8011-94501DB399A6}" destId="{32D7E040-746C-EB47-AB7D-7BD09B66DB64}" srcOrd="0" destOrd="0" presId="urn:microsoft.com/office/officeart/2005/8/layout/lProcess3"/>
    <dgm:cxn modelId="{E13304C9-3F8E-334C-B614-93BD517C2CE1}" srcId="{6F9689DC-6DE7-EB41-8011-94501DB399A6}" destId="{01F84B40-E9B4-5D49-B767-5A36F9D1B14D}" srcOrd="1" destOrd="0" parTransId="{6C9D6A4A-BA3B-0147-A350-696D0045AD26}" sibTransId="{DB85CC07-066D-7A43-B885-845B660B7078}"/>
    <dgm:cxn modelId="{A42751D9-1B28-EE47-A853-18E338EF8FE9}" type="presOf" srcId="{01F84B40-E9B4-5D49-B767-5A36F9D1B14D}" destId="{3DA913CB-0FDD-6A44-A587-5BFD62B80D19}" srcOrd="0" destOrd="0" presId="urn:microsoft.com/office/officeart/2005/8/layout/lProcess3"/>
    <dgm:cxn modelId="{CD1698D9-0992-514A-B1A5-5A021A2F2DBB}" srcId="{6B9EBF89-0507-A344-B4FD-7E8FA0FD388B}" destId="{8FC24877-2414-7D4B-B969-77F4A3069010}" srcOrd="3" destOrd="0" parTransId="{7B0AD573-6088-E441-9019-C027F4D0C0FB}" sibTransId="{E532F952-177B-5845-851E-209F5AB47541}"/>
    <dgm:cxn modelId="{7FB751DA-A201-A843-9D7F-19C65772E55D}" type="presOf" srcId="{53E97896-0B74-8643-8C97-97779E37727C}" destId="{32DC7FA7-6D90-5A4D-8AF8-D7459912CEC3}" srcOrd="0" destOrd="0" presId="urn:microsoft.com/office/officeart/2005/8/layout/lProcess3"/>
    <dgm:cxn modelId="{B13AD5DF-5ED2-5044-B4D2-D669FE519FFD}" type="presOf" srcId="{D77F39FE-BED8-1D4C-B280-B2704BD7E2D7}" destId="{7E0078B2-5DD2-994F-98B3-BF813F81BC5C}" srcOrd="0" destOrd="0" presId="urn:microsoft.com/office/officeart/2005/8/layout/lProcess3"/>
    <dgm:cxn modelId="{5BFF5CE1-2408-2146-8E1D-D012E351098F}" type="presOf" srcId="{67A7A79E-4BC5-014F-B684-B5BE745C32A6}" destId="{753DA368-4585-394B-86E6-3BB1FBA4A888}" srcOrd="0" destOrd="0" presId="urn:microsoft.com/office/officeart/2005/8/layout/lProcess3"/>
    <dgm:cxn modelId="{6885FEE5-3BF8-F44F-8B1E-29E0F6C673EB}" srcId="{C614AC33-17EF-E445-B176-52AC85924275}" destId="{F7D7E834-D06A-C049-9159-54F271652FDA}" srcOrd="0" destOrd="0" parTransId="{5EEDE5BA-E77F-8D47-8C73-211CD0749761}" sibTransId="{BF86270C-3A9C-CA42-851C-BE53157A35FF}"/>
    <dgm:cxn modelId="{C6E4A2E7-AD27-624A-B247-1E46164677EC}" srcId="{A6B06BA0-8086-CA48-B3A3-98720DC6359B}" destId="{B2B43E42-4178-DF44-B202-DC14952C035C}" srcOrd="0" destOrd="0" parTransId="{47C37232-3FEB-CA47-9AB1-5EFE49718F07}" sibTransId="{713BA45F-8C0F-8C42-8A16-D9C2108580D6}"/>
    <dgm:cxn modelId="{93FFA2E7-CE1B-684F-8D59-D7BE3C1C5206}" srcId="{012B92E6-8B3D-8944-8D67-F4440F4866BB}" destId="{6B9EBF89-0507-A344-B4FD-7E8FA0FD388B}" srcOrd="0" destOrd="0" parTransId="{871B3E3A-E3F0-8344-8B72-CB44A6CD4AC9}" sibTransId="{38C07054-3985-4744-84A4-9CCB093C988B}"/>
    <dgm:cxn modelId="{6B83F7E7-C5F5-4D44-8AD2-3A4155A40D86}" type="presOf" srcId="{B8E6AF86-3A9C-5143-A7FF-616E41A1A333}" destId="{89A6E2CD-36C5-714A-BD2E-542CBCC84BD2}" srcOrd="0" destOrd="0" presId="urn:microsoft.com/office/officeart/2005/8/layout/lProcess3"/>
    <dgm:cxn modelId="{B0A4F4F3-EAD0-BE47-B1BD-E0AD2A473EB3}" srcId="{C614AC33-17EF-E445-B176-52AC85924275}" destId="{E0437744-4B59-C443-AD93-DD27CAA384D4}" srcOrd="1" destOrd="0" parTransId="{E6F319FA-92AE-6046-8AE9-20C8490A1AF8}" sibTransId="{B8D13A92-5E79-E643-9ABC-D9A15A000A8A}"/>
    <dgm:cxn modelId="{F6B1DAF7-FD2E-0649-9D7A-457974A1DA3B}" srcId="{6F9689DC-6DE7-EB41-8011-94501DB399A6}" destId="{36266983-1B0A-0F4F-92C8-F831EE2FE298}" srcOrd="5" destOrd="0" parTransId="{A2CA4690-374C-B647-AB54-78A1FD3655CC}" sibTransId="{22E1B6EC-2180-0F4E-92F7-3919114555D9}"/>
    <dgm:cxn modelId="{69A3921B-81B2-2D48-9A8A-BA21A3D103D1}" type="presParOf" srcId="{688E97A6-DAB3-A54C-9237-CC792F130345}" destId="{DBB104F7-EB9F-9840-99B1-FAE8A3B6C721}" srcOrd="0" destOrd="0" presId="urn:microsoft.com/office/officeart/2005/8/layout/lProcess3"/>
    <dgm:cxn modelId="{A507FFB9-4B71-5F4D-A54F-24A6EE67743D}" type="presParOf" srcId="{DBB104F7-EB9F-9840-99B1-FAE8A3B6C721}" destId="{5CA408B4-3B55-AB4A-B09B-1650069E57AC}" srcOrd="0" destOrd="0" presId="urn:microsoft.com/office/officeart/2005/8/layout/lProcess3"/>
    <dgm:cxn modelId="{0F4E30AF-8C87-FB40-B97C-D72397B4A9D1}" type="presParOf" srcId="{DBB104F7-EB9F-9840-99B1-FAE8A3B6C721}" destId="{EEA1053C-F7F5-594D-BEBE-CA5F73884573}" srcOrd="1" destOrd="0" presId="urn:microsoft.com/office/officeart/2005/8/layout/lProcess3"/>
    <dgm:cxn modelId="{84C50B3E-A49B-9849-B57C-99D41BB940CC}" type="presParOf" srcId="{DBB104F7-EB9F-9840-99B1-FAE8A3B6C721}" destId="{4E04EE36-B397-6549-89C8-1D165D806422}" srcOrd="2" destOrd="0" presId="urn:microsoft.com/office/officeart/2005/8/layout/lProcess3"/>
    <dgm:cxn modelId="{54A0A357-833B-174D-9F55-BBD818359355}" type="presParOf" srcId="{DBB104F7-EB9F-9840-99B1-FAE8A3B6C721}" destId="{C2EFEC27-16C4-7F4F-8D70-D85FACA0EE8F}" srcOrd="3" destOrd="0" presId="urn:microsoft.com/office/officeart/2005/8/layout/lProcess3"/>
    <dgm:cxn modelId="{F51057D1-F501-B14C-8B70-920DABEF2D2D}" type="presParOf" srcId="{DBB104F7-EB9F-9840-99B1-FAE8A3B6C721}" destId="{9A7ADD4B-5719-BF4F-BDC8-7AABED6AFAC2}" srcOrd="4" destOrd="0" presId="urn:microsoft.com/office/officeart/2005/8/layout/lProcess3"/>
    <dgm:cxn modelId="{ECF51CD3-DAC9-D24C-8FC1-47B7FC5DBC96}" type="presParOf" srcId="{DBB104F7-EB9F-9840-99B1-FAE8A3B6C721}" destId="{CCA1BDDF-8DD4-AE48-A2AA-3D9CCC0C9760}" srcOrd="5" destOrd="0" presId="urn:microsoft.com/office/officeart/2005/8/layout/lProcess3"/>
    <dgm:cxn modelId="{BC89DAB8-11B8-5847-BCD9-818F61E2E9C7}" type="presParOf" srcId="{DBB104F7-EB9F-9840-99B1-FAE8A3B6C721}" destId="{7E0078B2-5DD2-994F-98B3-BF813F81BC5C}" srcOrd="6" destOrd="0" presId="urn:microsoft.com/office/officeart/2005/8/layout/lProcess3"/>
    <dgm:cxn modelId="{ED16B278-B037-5A4B-B2D8-358BB1DE7319}" type="presParOf" srcId="{DBB104F7-EB9F-9840-99B1-FAE8A3B6C721}" destId="{8CF04F55-7395-D741-946A-96B2C68F3AB1}" srcOrd="7" destOrd="0" presId="urn:microsoft.com/office/officeart/2005/8/layout/lProcess3"/>
    <dgm:cxn modelId="{B6030571-19EE-8C4D-80E3-64AED7681030}" type="presParOf" srcId="{DBB104F7-EB9F-9840-99B1-FAE8A3B6C721}" destId="{CC52228A-3B52-8F40-874D-9DA680B26846}" srcOrd="8" destOrd="0" presId="urn:microsoft.com/office/officeart/2005/8/layout/lProcess3"/>
    <dgm:cxn modelId="{C90BE738-0BE5-E045-A2A2-C18C70A04ABE}" type="presParOf" srcId="{DBB104F7-EB9F-9840-99B1-FAE8A3B6C721}" destId="{081732C6-2062-164A-BAE1-32EC5F9D93E5}" srcOrd="9" destOrd="0" presId="urn:microsoft.com/office/officeart/2005/8/layout/lProcess3"/>
    <dgm:cxn modelId="{298ECEB3-E2FA-BF40-96B9-703A67BCE081}" type="presParOf" srcId="{DBB104F7-EB9F-9840-99B1-FAE8A3B6C721}" destId="{6498FF09-8791-E741-8F75-EF9951C1F207}" srcOrd="10" destOrd="0" presId="urn:microsoft.com/office/officeart/2005/8/layout/lProcess3"/>
    <dgm:cxn modelId="{869F59D5-53D1-9E43-AC0E-1F2F915178A1}" type="presParOf" srcId="{DBB104F7-EB9F-9840-99B1-FAE8A3B6C721}" destId="{3EC2931B-394C-164C-A6F5-FE27D62707A6}" srcOrd="11" destOrd="0" presId="urn:microsoft.com/office/officeart/2005/8/layout/lProcess3"/>
    <dgm:cxn modelId="{6105578A-BBF9-B948-8D2E-9845162BA16F}" type="presParOf" srcId="{DBB104F7-EB9F-9840-99B1-FAE8A3B6C721}" destId="{4640110F-3380-5041-A6B5-F7836AA8E36E}" srcOrd="12" destOrd="0" presId="urn:microsoft.com/office/officeart/2005/8/layout/lProcess3"/>
    <dgm:cxn modelId="{93C5DC51-0328-4945-B763-C28B446DF6A3}" type="presParOf" srcId="{688E97A6-DAB3-A54C-9237-CC792F130345}" destId="{0360DA81-8D6C-3D46-8136-1F89D482DF6B}" srcOrd="1" destOrd="0" presId="urn:microsoft.com/office/officeart/2005/8/layout/lProcess3"/>
    <dgm:cxn modelId="{EAA717E3-DC65-464D-95FE-4B29187000F9}" type="presParOf" srcId="{688E97A6-DAB3-A54C-9237-CC792F130345}" destId="{B63B0514-4729-AC48-8B9D-DC9CC45667C9}" srcOrd="2" destOrd="0" presId="urn:microsoft.com/office/officeart/2005/8/layout/lProcess3"/>
    <dgm:cxn modelId="{7EEBDBB6-6080-A642-9BEE-A98F98A40183}" type="presParOf" srcId="{B63B0514-4729-AC48-8B9D-DC9CC45667C9}" destId="{E49A9DFC-4A2B-3E47-80B1-E3A1AB02E3C9}" srcOrd="0" destOrd="0" presId="urn:microsoft.com/office/officeart/2005/8/layout/lProcess3"/>
    <dgm:cxn modelId="{A124E39D-DF3A-564D-895C-6B089B9E2EE4}" type="presParOf" srcId="{B63B0514-4729-AC48-8B9D-DC9CC45667C9}" destId="{D145BB27-C41F-BB45-A1A9-4BD44FFC4B60}" srcOrd="1" destOrd="0" presId="urn:microsoft.com/office/officeart/2005/8/layout/lProcess3"/>
    <dgm:cxn modelId="{017C8A15-0BA8-3544-9BF5-11BCE5FDA8C4}" type="presParOf" srcId="{B63B0514-4729-AC48-8B9D-DC9CC45667C9}" destId="{CE54B8D4-F631-ED4C-9FBF-349078797C51}" srcOrd="2" destOrd="0" presId="urn:microsoft.com/office/officeart/2005/8/layout/lProcess3"/>
    <dgm:cxn modelId="{3FA70C84-DC64-1D4D-91AF-1486B9980731}" type="presParOf" srcId="{B63B0514-4729-AC48-8B9D-DC9CC45667C9}" destId="{1B91DBC9-8130-DD49-A5F5-4678FD0C6ED3}" srcOrd="3" destOrd="0" presId="urn:microsoft.com/office/officeart/2005/8/layout/lProcess3"/>
    <dgm:cxn modelId="{D5C8B6B3-6500-0946-8BB3-CF4883AD2BBF}" type="presParOf" srcId="{B63B0514-4729-AC48-8B9D-DC9CC45667C9}" destId="{2E188639-676B-4A4C-8800-1ADBB90208F4}" srcOrd="4" destOrd="0" presId="urn:microsoft.com/office/officeart/2005/8/layout/lProcess3"/>
    <dgm:cxn modelId="{166C3C58-252C-0940-BDA2-BA888B481DC3}" type="presParOf" srcId="{B63B0514-4729-AC48-8B9D-DC9CC45667C9}" destId="{35CCE87D-3503-7741-A0EB-9C344B2E3888}" srcOrd="5" destOrd="0" presId="urn:microsoft.com/office/officeart/2005/8/layout/lProcess3"/>
    <dgm:cxn modelId="{4EC361B9-3445-FE4B-A7A0-0CDEF3CDBD27}" type="presParOf" srcId="{B63B0514-4729-AC48-8B9D-DC9CC45667C9}" destId="{59803DB2-CE89-6148-BDF4-6461E9FE13BF}" srcOrd="6" destOrd="0" presId="urn:microsoft.com/office/officeart/2005/8/layout/lProcess3"/>
    <dgm:cxn modelId="{115DA52F-6C9B-1D4F-A44E-2585128A0004}" type="presParOf" srcId="{B63B0514-4729-AC48-8B9D-DC9CC45667C9}" destId="{DECDF4E4-3159-7D4A-AAF5-6063B317C1C1}" srcOrd="7" destOrd="0" presId="urn:microsoft.com/office/officeart/2005/8/layout/lProcess3"/>
    <dgm:cxn modelId="{0FAC9443-7A18-2043-9CEC-5FDBBAD7DCB5}" type="presParOf" srcId="{B63B0514-4729-AC48-8B9D-DC9CC45667C9}" destId="{32DC7FA7-6D90-5A4D-8AF8-D7459912CEC3}" srcOrd="8" destOrd="0" presId="urn:microsoft.com/office/officeart/2005/8/layout/lProcess3"/>
    <dgm:cxn modelId="{00846C3F-DEFD-0D4F-992D-5C31C28F0EC9}" type="presParOf" srcId="{B63B0514-4729-AC48-8B9D-DC9CC45667C9}" destId="{8B2D44E9-F344-8F44-B764-ECDBE653862E}" srcOrd="9" destOrd="0" presId="urn:microsoft.com/office/officeart/2005/8/layout/lProcess3"/>
    <dgm:cxn modelId="{D804E360-2CC2-E341-9640-635F3D73C4F8}" type="presParOf" srcId="{B63B0514-4729-AC48-8B9D-DC9CC45667C9}" destId="{871340C7-5DD8-8343-B56E-895C87B1201B}" srcOrd="10" destOrd="0" presId="urn:microsoft.com/office/officeart/2005/8/layout/lProcess3"/>
    <dgm:cxn modelId="{70BEB4DF-8813-1B43-AA6B-CDA895CED3EE}" type="presParOf" srcId="{B63B0514-4729-AC48-8B9D-DC9CC45667C9}" destId="{18973DBB-2906-254E-9F22-2891357284B4}" srcOrd="11" destOrd="0" presId="urn:microsoft.com/office/officeart/2005/8/layout/lProcess3"/>
    <dgm:cxn modelId="{71FA59BD-2BF7-5849-A39C-4D15CFFA6371}" type="presParOf" srcId="{B63B0514-4729-AC48-8B9D-DC9CC45667C9}" destId="{753DA368-4585-394B-86E6-3BB1FBA4A888}" srcOrd="12" destOrd="0" presId="urn:microsoft.com/office/officeart/2005/8/layout/lProcess3"/>
    <dgm:cxn modelId="{C4B21E27-28FA-B342-8D44-EC8581F4B831}" type="presParOf" srcId="{688E97A6-DAB3-A54C-9237-CC792F130345}" destId="{D10246D3-0B67-CE48-AD9F-DDFF232C856E}" srcOrd="3" destOrd="0" presId="urn:microsoft.com/office/officeart/2005/8/layout/lProcess3"/>
    <dgm:cxn modelId="{2675F910-4EC2-7A4E-9809-F5507584E055}" type="presParOf" srcId="{688E97A6-DAB3-A54C-9237-CC792F130345}" destId="{E8339344-B99F-C744-987F-2BFBD20C7850}" srcOrd="4" destOrd="0" presId="urn:microsoft.com/office/officeart/2005/8/layout/lProcess3"/>
    <dgm:cxn modelId="{0F43B443-8959-9E4E-8FA5-8D650FC8A01B}" type="presParOf" srcId="{E8339344-B99F-C744-987F-2BFBD20C7850}" destId="{32D7E040-746C-EB47-AB7D-7BD09B66DB64}" srcOrd="0" destOrd="0" presId="urn:microsoft.com/office/officeart/2005/8/layout/lProcess3"/>
    <dgm:cxn modelId="{A4CA8A98-FC6F-6A44-9212-1FFD19C4143B}" type="presParOf" srcId="{E8339344-B99F-C744-987F-2BFBD20C7850}" destId="{ADAF910C-2DA4-8B42-B4A4-2D41E4C68F56}" srcOrd="1" destOrd="0" presId="urn:microsoft.com/office/officeart/2005/8/layout/lProcess3"/>
    <dgm:cxn modelId="{5B525E96-D4B3-8B44-8CE4-5E10C48D7724}" type="presParOf" srcId="{E8339344-B99F-C744-987F-2BFBD20C7850}" destId="{59E5D006-93AB-9D43-81B7-12AC9A08D230}" srcOrd="2" destOrd="0" presId="urn:microsoft.com/office/officeart/2005/8/layout/lProcess3"/>
    <dgm:cxn modelId="{689B1056-D845-944F-9AD0-2F0C4376DCCD}" type="presParOf" srcId="{E8339344-B99F-C744-987F-2BFBD20C7850}" destId="{AF8EF132-479A-BA40-AC0C-871DCBA48256}" srcOrd="3" destOrd="0" presId="urn:microsoft.com/office/officeart/2005/8/layout/lProcess3"/>
    <dgm:cxn modelId="{03D3A5A2-9BD8-1747-AEF5-6B48E84A8F6F}" type="presParOf" srcId="{E8339344-B99F-C744-987F-2BFBD20C7850}" destId="{3DA913CB-0FDD-6A44-A587-5BFD62B80D19}" srcOrd="4" destOrd="0" presId="urn:microsoft.com/office/officeart/2005/8/layout/lProcess3"/>
    <dgm:cxn modelId="{F5BFCFEE-3760-694F-99B7-9873A7CF59FB}" type="presParOf" srcId="{E8339344-B99F-C744-987F-2BFBD20C7850}" destId="{473B3805-21F4-1D46-994E-4EA1D86E81AE}" srcOrd="5" destOrd="0" presId="urn:microsoft.com/office/officeart/2005/8/layout/lProcess3"/>
    <dgm:cxn modelId="{EFF60D4F-CEF6-3946-AA99-04462FCCDF5F}" type="presParOf" srcId="{E8339344-B99F-C744-987F-2BFBD20C7850}" destId="{89A6E2CD-36C5-714A-BD2E-542CBCC84BD2}" srcOrd="6" destOrd="0" presId="urn:microsoft.com/office/officeart/2005/8/layout/lProcess3"/>
    <dgm:cxn modelId="{8C268870-B1D4-1946-8D30-C3C571CAE8AB}" type="presParOf" srcId="{E8339344-B99F-C744-987F-2BFBD20C7850}" destId="{C0EB8631-06C4-7543-9BFE-F719A13CA806}" srcOrd="7" destOrd="0" presId="urn:microsoft.com/office/officeart/2005/8/layout/lProcess3"/>
    <dgm:cxn modelId="{07AC3C48-60F1-744E-A7DB-4FED60B21E8F}" type="presParOf" srcId="{E8339344-B99F-C744-987F-2BFBD20C7850}" destId="{27070A3A-822D-8D4A-B157-C7FE7F77002E}" srcOrd="8" destOrd="0" presId="urn:microsoft.com/office/officeart/2005/8/layout/lProcess3"/>
    <dgm:cxn modelId="{9A05B361-958E-E44E-BBCF-68B1AE08D972}" type="presParOf" srcId="{E8339344-B99F-C744-987F-2BFBD20C7850}" destId="{76DCC56B-2B59-234D-8328-B5B4FD17A8D5}" srcOrd="9" destOrd="0" presId="urn:microsoft.com/office/officeart/2005/8/layout/lProcess3"/>
    <dgm:cxn modelId="{86CC7C22-A108-D046-BE13-C35748CB0914}" type="presParOf" srcId="{E8339344-B99F-C744-987F-2BFBD20C7850}" destId="{72781E99-B7FE-434D-B745-D49F048F4A50}" srcOrd="10" destOrd="0" presId="urn:microsoft.com/office/officeart/2005/8/layout/lProcess3"/>
    <dgm:cxn modelId="{9D451FB7-8F1E-054A-99AE-ACE664BA0033}" type="presParOf" srcId="{E8339344-B99F-C744-987F-2BFBD20C7850}" destId="{C52AFA9B-554A-7B4F-BAEF-29D02F5F4D01}" srcOrd="11" destOrd="0" presId="urn:microsoft.com/office/officeart/2005/8/layout/lProcess3"/>
    <dgm:cxn modelId="{22D89928-530B-5842-9000-64B392BFB09B}" type="presParOf" srcId="{E8339344-B99F-C744-987F-2BFBD20C7850}" destId="{AFAB3BE3-68C2-F44F-B938-55372C7B308B}" srcOrd="12" destOrd="0" presId="urn:microsoft.com/office/officeart/2005/8/layout/lProcess3"/>
    <dgm:cxn modelId="{D53A9604-8F68-F64D-8F7F-BD189CEA8896}" type="presParOf" srcId="{688E97A6-DAB3-A54C-9237-CC792F130345}" destId="{62F54ECC-883A-5043-ACD5-67B032D8A6ED}" srcOrd="5" destOrd="0" presId="urn:microsoft.com/office/officeart/2005/8/layout/lProcess3"/>
    <dgm:cxn modelId="{FE5C2471-DA4C-FB4C-AB5E-023E65B309EF}" type="presParOf" srcId="{688E97A6-DAB3-A54C-9237-CC792F130345}" destId="{1A3F7FFC-E672-054D-B685-CF2E7DC7F9E9}" srcOrd="6" destOrd="0" presId="urn:microsoft.com/office/officeart/2005/8/layout/lProcess3"/>
    <dgm:cxn modelId="{46ADA27A-E65A-EF4A-AD57-E5A78B1840DC}" type="presParOf" srcId="{1A3F7FFC-E672-054D-B685-CF2E7DC7F9E9}" destId="{2E49A60F-828E-9D46-BE95-DF6C7A4B7E17}" srcOrd="0" destOrd="0" presId="urn:microsoft.com/office/officeart/2005/8/layout/lProcess3"/>
    <dgm:cxn modelId="{710CC6BD-F180-3D41-B38A-92FBE690B735}" type="presParOf" srcId="{1A3F7FFC-E672-054D-B685-CF2E7DC7F9E9}" destId="{5D4AFB41-BF64-914B-AD50-7429107FA15C}" srcOrd="1" destOrd="0" presId="urn:microsoft.com/office/officeart/2005/8/layout/lProcess3"/>
    <dgm:cxn modelId="{49EAF069-DF4E-E242-8FA4-900EFC2E80F1}" type="presParOf" srcId="{1A3F7FFC-E672-054D-B685-CF2E7DC7F9E9}" destId="{9D35B2B8-133B-AE41-9238-0996B86E0BC4}" srcOrd="2" destOrd="0" presId="urn:microsoft.com/office/officeart/2005/8/layout/lProcess3"/>
    <dgm:cxn modelId="{ED983338-69AD-B448-AA2F-4716B8D79F05}" type="presParOf" srcId="{688E97A6-DAB3-A54C-9237-CC792F130345}" destId="{4E7C9F4B-9423-1B45-8C66-20E41CC57090}" srcOrd="7" destOrd="0" presId="urn:microsoft.com/office/officeart/2005/8/layout/lProcess3"/>
    <dgm:cxn modelId="{26BBFC07-AFD3-2543-BFC6-F4B558CEE5FA}" type="presParOf" srcId="{688E97A6-DAB3-A54C-9237-CC792F130345}" destId="{0AFC65E4-5CB2-4C49-ADFF-AF2B9F908A95}" srcOrd="8" destOrd="0" presId="urn:microsoft.com/office/officeart/2005/8/layout/lProcess3"/>
    <dgm:cxn modelId="{0984A6A5-E845-A244-87C9-DB230FA1FE68}" type="presParOf" srcId="{0AFC65E4-5CB2-4C49-ADFF-AF2B9F908A95}" destId="{804361FC-C8F3-EC4C-A325-4DE96D4FE114}" srcOrd="0" destOrd="0" presId="urn:microsoft.com/office/officeart/2005/8/layout/lProcess3"/>
    <dgm:cxn modelId="{9F07EC8B-080B-6243-BC1B-58A064E1E28F}" type="presParOf" srcId="{0AFC65E4-5CB2-4C49-ADFF-AF2B9F908A95}" destId="{2EABF8DE-B8EE-4C4D-BCB3-B5CAB8C25171}" srcOrd="1" destOrd="0" presId="urn:microsoft.com/office/officeart/2005/8/layout/lProcess3"/>
    <dgm:cxn modelId="{3811CAED-537D-9241-8395-43632EACCBC9}" type="presParOf" srcId="{0AFC65E4-5CB2-4C49-ADFF-AF2B9F908A95}" destId="{83A96027-E4B7-1A43-A526-6B18AD05AB15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ABC3ED-1AA5-644A-B78E-54D9C2C5A996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38832B9-536A-7042-86F4-8913C20CE9F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R&amp;S IdP</a:t>
          </a:r>
          <a:endParaRPr lang="en-GB"/>
        </a:p>
      </dgm:t>
    </dgm:pt>
    <dgm:pt modelId="{E54AC68D-4E03-D24A-A2D9-4870047D74FB}" type="parTrans" cxnId="{DB018D42-A562-724C-8B61-59F78344A79E}">
      <dgm:prSet/>
      <dgm:spPr/>
      <dgm:t>
        <a:bodyPr/>
        <a:lstStyle/>
        <a:p>
          <a:endParaRPr lang="en-US"/>
        </a:p>
      </dgm:t>
    </dgm:pt>
    <dgm:pt modelId="{4C1BD3F9-FBE4-B84C-8DE6-E79323AB4F3B}" type="sibTrans" cxnId="{DB018D42-A562-724C-8B61-59F78344A79E}">
      <dgm:prSet/>
      <dgm:spPr/>
      <dgm:t>
        <a:bodyPr/>
        <a:lstStyle/>
        <a:p>
          <a:endParaRPr lang="en-US"/>
        </a:p>
      </dgm:t>
    </dgm:pt>
    <dgm:pt modelId="{FE654102-93B7-E14D-B3C9-BF4205E86FF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2016: 147 – 6.6% of total (2235)</a:t>
          </a:r>
          <a:endParaRPr lang="en-GB" dirty="0"/>
        </a:p>
      </dgm:t>
    </dgm:pt>
    <dgm:pt modelId="{B3E16CB6-9AE2-5B41-9384-E8FC8D8C7143}" type="parTrans" cxnId="{9F600DE6-1697-A04A-A4DA-2A5D219126D8}">
      <dgm:prSet/>
      <dgm:spPr/>
      <dgm:t>
        <a:bodyPr/>
        <a:lstStyle/>
        <a:p>
          <a:endParaRPr lang="en-US"/>
        </a:p>
      </dgm:t>
    </dgm:pt>
    <dgm:pt modelId="{341EDA69-75F4-954F-AA15-F77BD05CC72A}" type="sibTrans" cxnId="{9F600DE6-1697-A04A-A4DA-2A5D219126D8}">
      <dgm:prSet/>
      <dgm:spPr/>
      <dgm:t>
        <a:bodyPr/>
        <a:lstStyle/>
        <a:p>
          <a:endParaRPr lang="en-US"/>
        </a:p>
      </dgm:t>
    </dgm:pt>
    <dgm:pt modelId="{DA7659F9-33DC-DD4A-A34E-3DFD7EA7FD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2017: 294 – 11.4% of total (2580)</a:t>
          </a:r>
          <a:endParaRPr lang="en-GB" dirty="0"/>
        </a:p>
      </dgm:t>
    </dgm:pt>
    <dgm:pt modelId="{23B52E12-19DA-BD49-8CF1-78ED3CCF5462}" type="parTrans" cxnId="{F5F46042-4873-B243-9FD4-B0FE15C33E02}">
      <dgm:prSet/>
      <dgm:spPr/>
      <dgm:t>
        <a:bodyPr/>
        <a:lstStyle/>
        <a:p>
          <a:endParaRPr lang="en-US"/>
        </a:p>
      </dgm:t>
    </dgm:pt>
    <dgm:pt modelId="{FEE7086D-23D8-9C4E-9FF3-8E27FBC0FF54}" type="sibTrans" cxnId="{F5F46042-4873-B243-9FD4-B0FE15C33E02}">
      <dgm:prSet/>
      <dgm:spPr/>
      <dgm:t>
        <a:bodyPr/>
        <a:lstStyle/>
        <a:p>
          <a:endParaRPr lang="en-US"/>
        </a:p>
      </dgm:t>
    </dgm:pt>
    <dgm:pt modelId="{742BD38E-8AC8-C345-AA93-BFA8D95E1C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2018: 442 – 14.8% of total (2970)</a:t>
          </a:r>
          <a:endParaRPr lang="en-GB" dirty="0"/>
        </a:p>
      </dgm:t>
    </dgm:pt>
    <dgm:pt modelId="{BF18D28C-0347-1F4D-A2E0-8B1F5A04E6CE}" type="parTrans" cxnId="{5F387199-EC49-3241-8B0D-334FD05A1D26}">
      <dgm:prSet/>
      <dgm:spPr/>
      <dgm:t>
        <a:bodyPr/>
        <a:lstStyle/>
        <a:p>
          <a:endParaRPr lang="en-US"/>
        </a:p>
      </dgm:t>
    </dgm:pt>
    <dgm:pt modelId="{F8A710EB-1F16-CA45-8774-09EE25BF4E60}" type="sibTrans" cxnId="{5F387199-EC49-3241-8B0D-334FD05A1D26}">
      <dgm:prSet/>
      <dgm:spPr/>
      <dgm:t>
        <a:bodyPr/>
        <a:lstStyle/>
        <a:p>
          <a:endParaRPr lang="en-US"/>
        </a:p>
      </dgm:t>
    </dgm:pt>
    <dgm:pt modelId="{126C2439-A03B-CF4E-8022-16B8EE3FC3C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R&amp;S SP</a:t>
          </a:r>
          <a:endParaRPr lang="en-GB"/>
        </a:p>
      </dgm:t>
    </dgm:pt>
    <dgm:pt modelId="{019CC0EE-22AD-4548-8BEC-DA1A4C6205EB}" type="parTrans" cxnId="{B5565EE0-A1CC-C946-AABF-AA26A0038A4D}">
      <dgm:prSet/>
      <dgm:spPr/>
      <dgm:t>
        <a:bodyPr/>
        <a:lstStyle/>
        <a:p>
          <a:endParaRPr lang="en-US"/>
        </a:p>
      </dgm:t>
    </dgm:pt>
    <dgm:pt modelId="{AB6DCC62-E5B9-3B42-8A50-0B08CF3E359F}" type="sibTrans" cxnId="{B5565EE0-A1CC-C946-AABF-AA26A0038A4D}">
      <dgm:prSet/>
      <dgm:spPr/>
      <dgm:t>
        <a:bodyPr/>
        <a:lstStyle/>
        <a:p>
          <a:endParaRPr lang="en-US"/>
        </a:p>
      </dgm:t>
    </dgm:pt>
    <dgm:pt modelId="{11882C6A-F747-D74A-80ED-DECAE4A3C59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2016: 125 – 9% of total (1384)</a:t>
          </a:r>
          <a:endParaRPr lang="en-GB" dirty="0"/>
        </a:p>
      </dgm:t>
    </dgm:pt>
    <dgm:pt modelId="{14169E0A-3EFE-544B-812B-01DA6422F442}" type="parTrans" cxnId="{F1A3C5A8-4D25-054B-A5C4-9FF37A7B6FCD}">
      <dgm:prSet/>
      <dgm:spPr/>
      <dgm:t>
        <a:bodyPr/>
        <a:lstStyle/>
        <a:p>
          <a:endParaRPr lang="en-US"/>
        </a:p>
      </dgm:t>
    </dgm:pt>
    <dgm:pt modelId="{3F085B44-BD3C-5049-B552-82972F1946B5}" type="sibTrans" cxnId="{F1A3C5A8-4D25-054B-A5C4-9FF37A7B6FCD}">
      <dgm:prSet/>
      <dgm:spPr/>
      <dgm:t>
        <a:bodyPr/>
        <a:lstStyle/>
        <a:p>
          <a:endParaRPr lang="en-US"/>
        </a:p>
      </dgm:t>
    </dgm:pt>
    <dgm:pt modelId="{5DA3697E-EC6E-3F49-9C48-DFA1C5ECD9B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2017: 173 – 9.7% of total (1780)</a:t>
          </a:r>
          <a:endParaRPr lang="en-GB" dirty="0"/>
        </a:p>
      </dgm:t>
    </dgm:pt>
    <dgm:pt modelId="{5E9848B8-ADEC-3342-B9D7-C8D9EA8500C5}" type="parTrans" cxnId="{24E42220-5C37-1247-A280-B5F2FFDAD858}">
      <dgm:prSet/>
      <dgm:spPr/>
      <dgm:t>
        <a:bodyPr/>
        <a:lstStyle/>
        <a:p>
          <a:endParaRPr lang="en-US"/>
        </a:p>
      </dgm:t>
    </dgm:pt>
    <dgm:pt modelId="{78E917D6-3E71-2B45-AE94-A7F361F8805D}" type="sibTrans" cxnId="{24E42220-5C37-1247-A280-B5F2FFDAD858}">
      <dgm:prSet/>
      <dgm:spPr/>
      <dgm:t>
        <a:bodyPr/>
        <a:lstStyle/>
        <a:p>
          <a:endParaRPr lang="en-US"/>
        </a:p>
      </dgm:t>
    </dgm:pt>
    <dgm:pt modelId="{85586B87-F589-A045-805A-DB82991CC86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2018: 208 – 8.9% of total (2332)</a:t>
          </a:r>
          <a:endParaRPr lang="en-GB" dirty="0"/>
        </a:p>
      </dgm:t>
    </dgm:pt>
    <dgm:pt modelId="{11442244-B45D-B44C-B646-5D7634835D16}" type="parTrans" cxnId="{23C2AA6C-BC2E-FA41-940C-DC25F6F10A08}">
      <dgm:prSet/>
      <dgm:spPr/>
      <dgm:t>
        <a:bodyPr/>
        <a:lstStyle/>
        <a:p>
          <a:endParaRPr lang="en-US"/>
        </a:p>
      </dgm:t>
    </dgm:pt>
    <dgm:pt modelId="{7FB5F225-6DFE-FC46-9BC2-EF8450E69D5E}" type="sibTrans" cxnId="{23C2AA6C-BC2E-FA41-940C-DC25F6F10A08}">
      <dgm:prSet/>
      <dgm:spPr/>
      <dgm:t>
        <a:bodyPr/>
        <a:lstStyle/>
        <a:p>
          <a:endParaRPr lang="en-US"/>
        </a:p>
      </dgm:t>
    </dgm:pt>
    <dgm:pt modelId="{480AF64A-DF3E-3A45-AFCD-BE29A22652A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2019: 727 - 23% of total (3163)</a:t>
          </a:r>
        </a:p>
        <a:p>
          <a:pPr>
            <a:lnSpc>
              <a:spcPct val="100000"/>
            </a:lnSpc>
          </a:pPr>
          <a:r>
            <a:rPr lang="en-GB" dirty="0"/>
            <a:t>2020: 1057 – 25% of total (4189)</a:t>
          </a:r>
        </a:p>
        <a:p>
          <a:pPr>
            <a:lnSpc>
              <a:spcPct val="100000"/>
            </a:lnSpc>
          </a:pPr>
          <a:r>
            <a:rPr lang="en-GB" dirty="0"/>
            <a:t>2021: 1488 –30% of total (4818)</a:t>
          </a:r>
        </a:p>
      </dgm:t>
    </dgm:pt>
    <dgm:pt modelId="{351D51DC-8C1C-9A40-8656-E6BF77F67384}" type="parTrans" cxnId="{321798E0-2AFB-5149-86A5-81B93502597C}">
      <dgm:prSet/>
      <dgm:spPr/>
      <dgm:t>
        <a:bodyPr/>
        <a:lstStyle/>
        <a:p>
          <a:endParaRPr lang="en-GB"/>
        </a:p>
      </dgm:t>
    </dgm:pt>
    <dgm:pt modelId="{F04A8769-D221-7C4D-AE41-131E432F4060}" type="sibTrans" cxnId="{321798E0-2AFB-5149-86A5-81B93502597C}">
      <dgm:prSet/>
      <dgm:spPr/>
      <dgm:t>
        <a:bodyPr/>
        <a:lstStyle/>
        <a:p>
          <a:endParaRPr lang="en-GB"/>
        </a:p>
      </dgm:t>
    </dgm:pt>
    <dgm:pt modelId="{DEA66A4E-27B0-F446-95A9-834582232FD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2019: 242 - 9% of total (2668)</a:t>
          </a:r>
        </a:p>
        <a:p>
          <a:pPr>
            <a:lnSpc>
              <a:spcPct val="100000"/>
            </a:lnSpc>
          </a:pPr>
          <a:r>
            <a:rPr lang="en-GB" dirty="0"/>
            <a:t>2020: 270 – 8.5% of total (3195)</a:t>
          </a:r>
        </a:p>
        <a:p>
          <a:pPr>
            <a:lnSpc>
              <a:spcPct val="100000"/>
            </a:lnSpc>
          </a:pPr>
          <a:r>
            <a:rPr lang="en-GB" dirty="0"/>
            <a:t>2021: 314 –8.8% of total (3534)</a:t>
          </a:r>
        </a:p>
      </dgm:t>
    </dgm:pt>
    <dgm:pt modelId="{C286D29F-F895-B246-8061-A741D6170F19}" type="parTrans" cxnId="{AC4844B4-DBE4-8E45-BCBC-FAFCFEE7FCED}">
      <dgm:prSet/>
      <dgm:spPr/>
      <dgm:t>
        <a:bodyPr/>
        <a:lstStyle/>
        <a:p>
          <a:endParaRPr lang="en-GB"/>
        </a:p>
      </dgm:t>
    </dgm:pt>
    <dgm:pt modelId="{A1787EDC-68DA-E04F-BF87-BA79D87EBAE0}" type="sibTrans" cxnId="{AC4844B4-DBE4-8E45-BCBC-FAFCFEE7FCED}">
      <dgm:prSet/>
      <dgm:spPr/>
      <dgm:t>
        <a:bodyPr/>
        <a:lstStyle/>
        <a:p>
          <a:endParaRPr lang="en-GB"/>
        </a:p>
      </dgm:t>
    </dgm:pt>
    <dgm:pt modelId="{8E6E10A3-446A-4349-B295-B043607D4CD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2022:1799 – 34% of total (5319) </a:t>
          </a:r>
        </a:p>
      </dgm:t>
    </dgm:pt>
    <dgm:pt modelId="{ABA4F340-B530-EC48-8D9A-BCED2D814597}" type="parTrans" cxnId="{C566BA8A-4D39-DB44-9F70-5A29C91C6123}">
      <dgm:prSet/>
      <dgm:spPr/>
      <dgm:t>
        <a:bodyPr/>
        <a:lstStyle/>
        <a:p>
          <a:endParaRPr lang="en-GB"/>
        </a:p>
      </dgm:t>
    </dgm:pt>
    <dgm:pt modelId="{3DF69EC4-EE08-3247-BCF5-60C1E8CE2BF9}" type="sibTrans" cxnId="{C566BA8A-4D39-DB44-9F70-5A29C91C6123}">
      <dgm:prSet/>
      <dgm:spPr/>
      <dgm:t>
        <a:bodyPr/>
        <a:lstStyle/>
        <a:p>
          <a:endParaRPr lang="en-GB"/>
        </a:p>
      </dgm:t>
    </dgm:pt>
    <dgm:pt modelId="{E7BAA12B-B321-3A47-90CD-C32D57E9F5C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2022: 351 - 9.7% of total (3594)</a:t>
          </a:r>
        </a:p>
      </dgm:t>
    </dgm:pt>
    <dgm:pt modelId="{7972B4ED-E24A-E847-ABAB-87888E32411D}" type="parTrans" cxnId="{950BC28F-9405-6E4D-B9A4-8C8EE5713B39}">
      <dgm:prSet/>
      <dgm:spPr/>
      <dgm:t>
        <a:bodyPr/>
        <a:lstStyle/>
        <a:p>
          <a:endParaRPr lang="en-GB"/>
        </a:p>
      </dgm:t>
    </dgm:pt>
    <dgm:pt modelId="{79AC71F4-3C49-ED40-8F28-706065BD6420}" type="sibTrans" cxnId="{950BC28F-9405-6E4D-B9A4-8C8EE5713B39}">
      <dgm:prSet/>
      <dgm:spPr/>
      <dgm:t>
        <a:bodyPr/>
        <a:lstStyle/>
        <a:p>
          <a:endParaRPr lang="en-GB"/>
        </a:p>
      </dgm:t>
    </dgm:pt>
    <dgm:pt modelId="{F4F43069-E39B-4A01-B110-C292E4456E62}" type="pres">
      <dgm:prSet presAssocID="{A8ABC3ED-1AA5-644A-B78E-54D9C2C5A996}" presName="root" presStyleCnt="0">
        <dgm:presLayoutVars>
          <dgm:dir/>
          <dgm:resizeHandles val="exact"/>
        </dgm:presLayoutVars>
      </dgm:prSet>
      <dgm:spPr/>
    </dgm:pt>
    <dgm:pt modelId="{3F7BE7C7-EFC6-4106-8520-EF520C6EAF61}" type="pres">
      <dgm:prSet presAssocID="{C38832B9-536A-7042-86F4-8913C20CE9FA}" presName="compNode" presStyleCnt="0"/>
      <dgm:spPr/>
    </dgm:pt>
    <dgm:pt modelId="{D11593B5-F393-4C1D-8AD4-C74645366547}" type="pres">
      <dgm:prSet presAssocID="{C38832B9-536A-7042-86F4-8913C20CE9FA}" presName="iconRect" presStyleLbl="node1" presStyleIdx="0" presStyleCnt="2"/>
      <dgm:spPr>
        <a:blipFill>
          <a:blip xmlns:r="http://schemas.openxmlformats.org/officeDocument/2006/relationships" r:embed="rId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43C4A5C2-7201-404C-9426-24101CFF9B0E}" type="pres">
      <dgm:prSet presAssocID="{C38832B9-536A-7042-86F4-8913C20CE9FA}" presName="iconSpace" presStyleCnt="0"/>
      <dgm:spPr/>
    </dgm:pt>
    <dgm:pt modelId="{1BE0CB0E-AF9D-45ED-9C9D-82E559FE2AB8}" type="pres">
      <dgm:prSet presAssocID="{C38832B9-536A-7042-86F4-8913C20CE9FA}" presName="parTx" presStyleLbl="revTx" presStyleIdx="0" presStyleCnt="4">
        <dgm:presLayoutVars>
          <dgm:chMax val="0"/>
          <dgm:chPref val="0"/>
        </dgm:presLayoutVars>
      </dgm:prSet>
      <dgm:spPr/>
    </dgm:pt>
    <dgm:pt modelId="{70B5ED5E-EB89-4C2A-B9A2-6072A8EC55D4}" type="pres">
      <dgm:prSet presAssocID="{C38832B9-536A-7042-86F4-8913C20CE9FA}" presName="txSpace" presStyleCnt="0"/>
      <dgm:spPr/>
    </dgm:pt>
    <dgm:pt modelId="{372F438E-0041-4366-B2A3-2183F173E802}" type="pres">
      <dgm:prSet presAssocID="{C38832B9-536A-7042-86F4-8913C20CE9FA}" presName="desTx" presStyleLbl="revTx" presStyleIdx="1" presStyleCnt="4">
        <dgm:presLayoutVars/>
      </dgm:prSet>
      <dgm:spPr/>
    </dgm:pt>
    <dgm:pt modelId="{76B583F9-BC22-429B-83AF-BB2D541B4825}" type="pres">
      <dgm:prSet presAssocID="{4C1BD3F9-FBE4-B84C-8DE6-E79323AB4F3B}" presName="sibTrans" presStyleCnt="0"/>
      <dgm:spPr/>
    </dgm:pt>
    <dgm:pt modelId="{BD621C7D-8523-4F87-8484-FD8268FB9B60}" type="pres">
      <dgm:prSet presAssocID="{126C2439-A03B-CF4E-8022-16B8EE3FC3CB}" presName="compNode" presStyleCnt="0"/>
      <dgm:spPr/>
    </dgm:pt>
    <dgm:pt modelId="{C465CCC9-E1EA-46ED-B5BB-D1A47BCE050E}" type="pres">
      <dgm:prSet presAssocID="{126C2439-A03B-CF4E-8022-16B8EE3FC3CB}" presName="iconRect" presStyleLbl="node1" presStyleIdx="1" presStyleCnt="2"/>
      <dgm:spPr>
        <a:blipFill>
          <a:blip xmlns:r="http://schemas.openxmlformats.org/officeDocument/2006/relationships"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422D9391-4D42-4395-B76D-5B1697D003D0}" type="pres">
      <dgm:prSet presAssocID="{126C2439-A03B-CF4E-8022-16B8EE3FC3CB}" presName="iconSpace" presStyleCnt="0"/>
      <dgm:spPr/>
    </dgm:pt>
    <dgm:pt modelId="{698B75D8-9C22-4254-A93B-0E7B67175A54}" type="pres">
      <dgm:prSet presAssocID="{126C2439-A03B-CF4E-8022-16B8EE3FC3CB}" presName="parTx" presStyleLbl="revTx" presStyleIdx="2" presStyleCnt="4">
        <dgm:presLayoutVars>
          <dgm:chMax val="0"/>
          <dgm:chPref val="0"/>
        </dgm:presLayoutVars>
      </dgm:prSet>
      <dgm:spPr/>
    </dgm:pt>
    <dgm:pt modelId="{4528904A-C7C6-4115-9FC6-9DA790937654}" type="pres">
      <dgm:prSet presAssocID="{126C2439-A03B-CF4E-8022-16B8EE3FC3CB}" presName="txSpace" presStyleCnt="0"/>
      <dgm:spPr/>
    </dgm:pt>
    <dgm:pt modelId="{0B328986-D7DA-4522-B817-E017F64AD3AE}" type="pres">
      <dgm:prSet presAssocID="{126C2439-A03B-CF4E-8022-16B8EE3FC3CB}" presName="desTx" presStyleLbl="revTx" presStyleIdx="3" presStyleCnt="4">
        <dgm:presLayoutVars/>
      </dgm:prSet>
      <dgm:spPr/>
    </dgm:pt>
  </dgm:ptLst>
  <dgm:cxnLst>
    <dgm:cxn modelId="{B9E6B405-EACE-544A-860E-930160E00ED1}" type="presOf" srcId="{A8ABC3ED-1AA5-644A-B78E-54D9C2C5A996}" destId="{F4F43069-E39B-4A01-B110-C292E4456E62}" srcOrd="0" destOrd="0" presId="urn:microsoft.com/office/officeart/2018/5/layout/CenteredIconLabelDescriptionList"/>
    <dgm:cxn modelId="{49DB800E-63CE-C047-BD8F-100B7E71E8EA}" type="presOf" srcId="{742BD38E-8AC8-C345-AA93-BFA8D95E1C0B}" destId="{372F438E-0041-4366-B2A3-2183F173E802}" srcOrd="0" destOrd="2" presId="urn:microsoft.com/office/officeart/2018/5/layout/CenteredIconLabelDescriptionList"/>
    <dgm:cxn modelId="{24E42220-5C37-1247-A280-B5F2FFDAD858}" srcId="{126C2439-A03B-CF4E-8022-16B8EE3FC3CB}" destId="{5DA3697E-EC6E-3F49-9C48-DFA1C5ECD9B4}" srcOrd="1" destOrd="0" parTransId="{5E9848B8-ADEC-3342-B9D7-C8D9EA8500C5}" sibTransId="{78E917D6-3E71-2B45-AE94-A7F361F8805D}"/>
    <dgm:cxn modelId="{D605BD3E-6BB9-234F-9761-1494A92B5AA8}" type="presOf" srcId="{5DA3697E-EC6E-3F49-9C48-DFA1C5ECD9B4}" destId="{0B328986-D7DA-4522-B817-E017F64AD3AE}" srcOrd="0" destOrd="1" presId="urn:microsoft.com/office/officeart/2018/5/layout/CenteredIconLabelDescriptionList"/>
    <dgm:cxn modelId="{F5F46042-4873-B243-9FD4-B0FE15C33E02}" srcId="{C38832B9-536A-7042-86F4-8913C20CE9FA}" destId="{DA7659F9-33DC-DD4A-A34E-3DFD7EA7FD86}" srcOrd="1" destOrd="0" parTransId="{23B52E12-19DA-BD49-8CF1-78ED3CCF5462}" sibTransId="{FEE7086D-23D8-9C4E-9FF3-8E27FBC0FF54}"/>
    <dgm:cxn modelId="{DB018D42-A562-724C-8B61-59F78344A79E}" srcId="{A8ABC3ED-1AA5-644A-B78E-54D9C2C5A996}" destId="{C38832B9-536A-7042-86F4-8913C20CE9FA}" srcOrd="0" destOrd="0" parTransId="{E54AC68D-4E03-D24A-A2D9-4870047D74FB}" sibTransId="{4C1BD3F9-FBE4-B84C-8DE6-E79323AB4F3B}"/>
    <dgm:cxn modelId="{7F2B1447-BEC2-3A46-91CD-617F3A022FAD}" type="presOf" srcId="{DA7659F9-33DC-DD4A-A34E-3DFD7EA7FD86}" destId="{372F438E-0041-4366-B2A3-2183F173E802}" srcOrd="0" destOrd="1" presId="urn:microsoft.com/office/officeart/2018/5/layout/CenteredIconLabelDescriptionList"/>
    <dgm:cxn modelId="{0176F359-04CB-1045-AA97-5242C954586A}" type="presOf" srcId="{C38832B9-536A-7042-86F4-8913C20CE9FA}" destId="{1BE0CB0E-AF9D-45ED-9C9D-82E559FE2AB8}" srcOrd="0" destOrd="0" presId="urn:microsoft.com/office/officeart/2018/5/layout/CenteredIconLabelDescriptionList"/>
    <dgm:cxn modelId="{23C2AA6C-BC2E-FA41-940C-DC25F6F10A08}" srcId="{126C2439-A03B-CF4E-8022-16B8EE3FC3CB}" destId="{85586B87-F589-A045-805A-DB82991CC86D}" srcOrd="2" destOrd="0" parTransId="{11442244-B45D-B44C-B646-5D7634835D16}" sibTransId="{7FB5F225-6DFE-FC46-9BC2-EF8450E69D5E}"/>
    <dgm:cxn modelId="{2DB21872-2A25-314E-BA68-B234A081A41A}" type="presOf" srcId="{DEA66A4E-27B0-F446-95A9-834582232FDF}" destId="{0B328986-D7DA-4522-B817-E017F64AD3AE}" srcOrd="0" destOrd="3" presId="urn:microsoft.com/office/officeart/2018/5/layout/CenteredIconLabelDescriptionList"/>
    <dgm:cxn modelId="{CDB4AA73-4095-694F-963E-125F15564C10}" type="presOf" srcId="{480AF64A-DF3E-3A45-AFCD-BE29A22652A5}" destId="{372F438E-0041-4366-B2A3-2183F173E802}" srcOrd="0" destOrd="3" presId="urn:microsoft.com/office/officeart/2018/5/layout/CenteredIconLabelDescriptionList"/>
    <dgm:cxn modelId="{83229E75-EB19-2A4A-9741-57A1BE06D926}" type="presOf" srcId="{85586B87-F589-A045-805A-DB82991CC86D}" destId="{0B328986-D7DA-4522-B817-E017F64AD3AE}" srcOrd="0" destOrd="2" presId="urn:microsoft.com/office/officeart/2018/5/layout/CenteredIconLabelDescriptionList"/>
    <dgm:cxn modelId="{C566BA8A-4D39-DB44-9F70-5A29C91C6123}" srcId="{C38832B9-536A-7042-86F4-8913C20CE9FA}" destId="{8E6E10A3-446A-4349-B295-B043607D4CDA}" srcOrd="4" destOrd="0" parTransId="{ABA4F340-B530-EC48-8D9A-BCED2D814597}" sibTransId="{3DF69EC4-EE08-3247-BCF5-60C1E8CE2BF9}"/>
    <dgm:cxn modelId="{950BC28F-9405-6E4D-B9A4-8C8EE5713B39}" srcId="{126C2439-A03B-CF4E-8022-16B8EE3FC3CB}" destId="{E7BAA12B-B321-3A47-90CD-C32D57E9F5C1}" srcOrd="4" destOrd="0" parTransId="{7972B4ED-E24A-E847-ABAB-87888E32411D}" sibTransId="{79AC71F4-3C49-ED40-8F28-706065BD6420}"/>
    <dgm:cxn modelId="{5F387199-EC49-3241-8B0D-334FD05A1D26}" srcId="{C38832B9-536A-7042-86F4-8913C20CE9FA}" destId="{742BD38E-8AC8-C345-AA93-BFA8D95E1C0B}" srcOrd="2" destOrd="0" parTransId="{BF18D28C-0347-1F4D-A2E0-8B1F5A04E6CE}" sibTransId="{F8A710EB-1F16-CA45-8774-09EE25BF4E60}"/>
    <dgm:cxn modelId="{4BE51AA4-ADBE-024D-AAF6-44F799A67CDE}" type="presOf" srcId="{11882C6A-F747-D74A-80ED-DECAE4A3C594}" destId="{0B328986-D7DA-4522-B817-E017F64AD3AE}" srcOrd="0" destOrd="0" presId="urn:microsoft.com/office/officeart/2018/5/layout/CenteredIconLabelDescriptionList"/>
    <dgm:cxn modelId="{F1A3C5A8-4D25-054B-A5C4-9FF37A7B6FCD}" srcId="{126C2439-A03B-CF4E-8022-16B8EE3FC3CB}" destId="{11882C6A-F747-D74A-80ED-DECAE4A3C594}" srcOrd="0" destOrd="0" parTransId="{14169E0A-3EFE-544B-812B-01DA6422F442}" sibTransId="{3F085B44-BD3C-5049-B552-82972F1946B5}"/>
    <dgm:cxn modelId="{6B0ADDAD-ACBB-A24A-8D3F-40B43AD0E58A}" type="presOf" srcId="{8E6E10A3-446A-4349-B295-B043607D4CDA}" destId="{372F438E-0041-4366-B2A3-2183F173E802}" srcOrd="0" destOrd="4" presId="urn:microsoft.com/office/officeart/2018/5/layout/CenteredIconLabelDescriptionList"/>
    <dgm:cxn modelId="{AC4844B4-DBE4-8E45-BCBC-FAFCFEE7FCED}" srcId="{126C2439-A03B-CF4E-8022-16B8EE3FC3CB}" destId="{DEA66A4E-27B0-F446-95A9-834582232FDF}" srcOrd="3" destOrd="0" parTransId="{C286D29F-F895-B246-8061-A741D6170F19}" sibTransId="{A1787EDC-68DA-E04F-BF87-BA79D87EBAE0}"/>
    <dgm:cxn modelId="{13AE55D4-D5C8-3D48-BDFB-7397E4ED7FC8}" type="presOf" srcId="{FE654102-93B7-E14D-B3C9-BF4205E86FFA}" destId="{372F438E-0041-4366-B2A3-2183F173E802}" srcOrd="0" destOrd="0" presId="urn:microsoft.com/office/officeart/2018/5/layout/CenteredIconLabelDescriptionList"/>
    <dgm:cxn modelId="{2EFDA8DC-87C2-E64E-82DC-30A75606278D}" type="presOf" srcId="{E7BAA12B-B321-3A47-90CD-C32D57E9F5C1}" destId="{0B328986-D7DA-4522-B817-E017F64AD3AE}" srcOrd="0" destOrd="4" presId="urn:microsoft.com/office/officeart/2018/5/layout/CenteredIconLabelDescriptionList"/>
    <dgm:cxn modelId="{B5565EE0-A1CC-C946-AABF-AA26A0038A4D}" srcId="{A8ABC3ED-1AA5-644A-B78E-54D9C2C5A996}" destId="{126C2439-A03B-CF4E-8022-16B8EE3FC3CB}" srcOrd="1" destOrd="0" parTransId="{019CC0EE-22AD-4548-8BEC-DA1A4C6205EB}" sibTransId="{AB6DCC62-E5B9-3B42-8A50-0B08CF3E359F}"/>
    <dgm:cxn modelId="{321798E0-2AFB-5149-86A5-81B93502597C}" srcId="{C38832B9-536A-7042-86F4-8913C20CE9FA}" destId="{480AF64A-DF3E-3A45-AFCD-BE29A22652A5}" srcOrd="3" destOrd="0" parTransId="{351D51DC-8C1C-9A40-8656-E6BF77F67384}" sibTransId="{F04A8769-D221-7C4D-AE41-131E432F4060}"/>
    <dgm:cxn modelId="{9F600DE6-1697-A04A-A4DA-2A5D219126D8}" srcId="{C38832B9-536A-7042-86F4-8913C20CE9FA}" destId="{FE654102-93B7-E14D-B3C9-BF4205E86FFA}" srcOrd="0" destOrd="0" parTransId="{B3E16CB6-9AE2-5B41-9384-E8FC8D8C7143}" sibTransId="{341EDA69-75F4-954F-AA15-F77BD05CC72A}"/>
    <dgm:cxn modelId="{BE0933FF-6E40-2043-B66D-632ACF0DF7BA}" type="presOf" srcId="{126C2439-A03B-CF4E-8022-16B8EE3FC3CB}" destId="{698B75D8-9C22-4254-A93B-0E7B67175A54}" srcOrd="0" destOrd="0" presId="urn:microsoft.com/office/officeart/2018/5/layout/CenteredIconLabelDescriptionList"/>
    <dgm:cxn modelId="{35D0FAA7-53C1-C043-86A2-B0D2D11AD7E5}" type="presParOf" srcId="{F4F43069-E39B-4A01-B110-C292E4456E62}" destId="{3F7BE7C7-EFC6-4106-8520-EF520C6EAF61}" srcOrd="0" destOrd="0" presId="urn:microsoft.com/office/officeart/2018/5/layout/CenteredIconLabelDescriptionList"/>
    <dgm:cxn modelId="{2D399207-4C4B-8243-927F-95E05F079E50}" type="presParOf" srcId="{3F7BE7C7-EFC6-4106-8520-EF520C6EAF61}" destId="{D11593B5-F393-4C1D-8AD4-C74645366547}" srcOrd="0" destOrd="0" presId="urn:microsoft.com/office/officeart/2018/5/layout/CenteredIconLabelDescriptionList"/>
    <dgm:cxn modelId="{19251E0C-5AD5-FD45-BC25-15B766AFFD7A}" type="presParOf" srcId="{3F7BE7C7-EFC6-4106-8520-EF520C6EAF61}" destId="{43C4A5C2-7201-404C-9426-24101CFF9B0E}" srcOrd="1" destOrd="0" presId="urn:microsoft.com/office/officeart/2018/5/layout/CenteredIconLabelDescriptionList"/>
    <dgm:cxn modelId="{55C77AB4-52C1-A24D-B7EF-B7BE990679FF}" type="presParOf" srcId="{3F7BE7C7-EFC6-4106-8520-EF520C6EAF61}" destId="{1BE0CB0E-AF9D-45ED-9C9D-82E559FE2AB8}" srcOrd="2" destOrd="0" presId="urn:microsoft.com/office/officeart/2018/5/layout/CenteredIconLabelDescriptionList"/>
    <dgm:cxn modelId="{F64C70DF-0900-5D4E-95CE-A2AE1CED8C6F}" type="presParOf" srcId="{3F7BE7C7-EFC6-4106-8520-EF520C6EAF61}" destId="{70B5ED5E-EB89-4C2A-B9A2-6072A8EC55D4}" srcOrd="3" destOrd="0" presId="urn:microsoft.com/office/officeart/2018/5/layout/CenteredIconLabelDescriptionList"/>
    <dgm:cxn modelId="{44005796-98EA-5F47-A978-2519F55003A3}" type="presParOf" srcId="{3F7BE7C7-EFC6-4106-8520-EF520C6EAF61}" destId="{372F438E-0041-4366-B2A3-2183F173E802}" srcOrd="4" destOrd="0" presId="urn:microsoft.com/office/officeart/2018/5/layout/CenteredIconLabelDescriptionList"/>
    <dgm:cxn modelId="{32EC4FED-81EB-ED4F-85EE-A6FE0025EEF5}" type="presParOf" srcId="{F4F43069-E39B-4A01-B110-C292E4456E62}" destId="{76B583F9-BC22-429B-83AF-BB2D541B4825}" srcOrd="1" destOrd="0" presId="urn:microsoft.com/office/officeart/2018/5/layout/CenteredIconLabelDescriptionList"/>
    <dgm:cxn modelId="{1343D8B2-64EB-4748-A9DD-6D05692938DF}" type="presParOf" srcId="{F4F43069-E39B-4A01-B110-C292E4456E62}" destId="{BD621C7D-8523-4F87-8484-FD8268FB9B60}" srcOrd="2" destOrd="0" presId="urn:microsoft.com/office/officeart/2018/5/layout/CenteredIconLabelDescriptionList"/>
    <dgm:cxn modelId="{E736F282-94E2-074D-8015-70BC461A2551}" type="presParOf" srcId="{BD621C7D-8523-4F87-8484-FD8268FB9B60}" destId="{C465CCC9-E1EA-46ED-B5BB-D1A47BCE050E}" srcOrd="0" destOrd="0" presId="urn:microsoft.com/office/officeart/2018/5/layout/CenteredIconLabelDescriptionList"/>
    <dgm:cxn modelId="{C4E8C233-DC13-124E-9D3E-16CD58EE1F70}" type="presParOf" srcId="{BD621C7D-8523-4F87-8484-FD8268FB9B60}" destId="{422D9391-4D42-4395-B76D-5B1697D003D0}" srcOrd="1" destOrd="0" presId="urn:microsoft.com/office/officeart/2018/5/layout/CenteredIconLabelDescriptionList"/>
    <dgm:cxn modelId="{0C6276DA-917D-5A48-8689-3534D6F4F8AD}" type="presParOf" srcId="{BD621C7D-8523-4F87-8484-FD8268FB9B60}" destId="{698B75D8-9C22-4254-A93B-0E7B67175A54}" srcOrd="2" destOrd="0" presId="urn:microsoft.com/office/officeart/2018/5/layout/CenteredIconLabelDescriptionList"/>
    <dgm:cxn modelId="{E76FC53A-AADB-AE44-9411-FE4C3BE202B7}" type="presParOf" srcId="{BD621C7D-8523-4F87-8484-FD8268FB9B60}" destId="{4528904A-C7C6-4115-9FC6-9DA790937654}" srcOrd="3" destOrd="0" presId="urn:microsoft.com/office/officeart/2018/5/layout/CenteredIconLabelDescriptionList"/>
    <dgm:cxn modelId="{85EF1ECB-0C16-4543-9106-360FAB1F02D1}" type="presParOf" srcId="{BD621C7D-8523-4F87-8484-FD8268FB9B60}" destId="{0B328986-D7DA-4522-B817-E017F64AD3AE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ABC3ED-1AA5-644A-B78E-54D9C2C5A996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38832B9-536A-7042-86F4-8913C20CE9F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/>
            <a:t>CoCo IdP</a:t>
          </a:r>
        </a:p>
      </dgm:t>
    </dgm:pt>
    <dgm:pt modelId="{E54AC68D-4E03-D24A-A2D9-4870047D74FB}" type="parTrans" cxnId="{DB018D42-A562-724C-8B61-59F78344A79E}">
      <dgm:prSet/>
      <dgm:spPr/>
      <dgm:t>
        <a:bodyPr/>
        <a:lstStyle/>
        <a:p>
          <a:endParaRPr lang="en-US"/>
        </a:p>
      </dgm:t>
    </dgm:pt>
    <dgm:pt modelId="{4C1BD3F9-FBE4-B84C-8DE6-E79323AB4F3B}" type="sibTrans" cxnId="{DB018D42-A562-724C-8B61-59F78344A79E}">
      <dgm:prSet/>
      <dgm:spPr/>
      <dgm:t>
        <a:bodyPr/>
        <a:lstStyle/>
        <a:p>
          <a:endParaRPr lang="en-US"/>
        </a:p>
      </dgm:t>
    </dgm:pt>
    <dgm:pt modelId="{FE654102-93B7-E14D-B3C9-BF4205E86FF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2016: 103 – 4.6% of total (2235)</a:t>
          </a:r>
          <a:endParaRPr lang="en-GB" dirty="0"/>
        </a:p>
      </dgm:t>
    </dgm:pt>
    <dgm:pt modelId="{B3E16CB6-9AE2-5B41-9384-E8FC8D8C7143}" type="parTrans" cxnId="{9F600DE6-1697-A04A-A4DA-2A5D219126D8}">
      <dgm:prSet/>
      <dgm:spPr/>
      <dgm:t>
        <a:bodyPr/>
        <a:lstStyle/>
        <a:p>
          <a:endParaRPr lang="en-US"/>
        </a:p>
      </dgm:t>
    </dgm:pt>
    <dgm:pt modelId="{341EDA69-75F4-954F-AA15-F77BD05CC72A}" type="sibTrans" cxnId="{9F600DE6-1697-A04A-A4DA-2A5D219126D8}">
      <dgm:prSet/>
      <dgm:spPr/>
      <dgm:t>
        <a:bodyPr/>
        <a:lstStyle/>
        <a:p>
          <a:endParaRPr lang="en-US"/>
        </a:p>
      </dgm:t>
    </dgm:pt>
    <dgm:pt modelId="{DA7659F9-33DC-DD4A-A34E-3DFD7EA7FD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2017: 156 – 6% of total (2580)</a:t>
          </a:r>
          <a:endParaRPr lang="en-GB" dirty="0"/>
        </a:p>
      </dgm:t>
    </dgm:pt>
    <dgm:pt modelId="{23B52E12-19DA-BD49-8CF1-78ED3CCF5462}" type="parTrans" cxnId="{F5F46042-4873-B243-9FD4-B0FE15C33E02}">
      <dgm:prSet/>
      <dgm:spPr/>
      <dgm:t>
        <a:bodyPr/>
        <a:lstStyle/>
        <a:p>
          <a:endParaRPr lang="en-US"/>
        </a:p>
      </dgm:t>
    </dgm:pt>
    <dgm:pt modelId="{FEE7086D-23D8-9C4E-9FF3-8E27FBC0FF54}" type="sibTrans" cxnId="{F5F46042-4873-B243-9FD4-B0FE15C33E02}">
      <dgm:prSet/>
      <dgm:spPr/>
      <dgm:t>
        <a:bodyPr/>
        <a:lstStyle/>
        <a:p>
          <a:endParaRPr lang="en-US"/>
        </a:p>
      </dgm:t>
    </dgm:pt>
    <dgm:pt modelId="{742BD38E-8AC8-C345-AA93-BFA8D95E1C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2018: 243 – 8.2% of total (2970)</a:t>
          </a:r>
          <a:endParaRPr lang="en-GB" dirty="0"/>
        </a:p>
      </dgm:t>
    </dgm:pt>
    <dgm:pt modelId="{BF18D28C-0347-1F4D-A2E0-8B1F5A04E6CE}" type="parTrans" cxnId="{5F387199-EC49-3241-8B0D-334FD05A1D26}">
      <dgm:prSet/>
      <dgm:spPr/>
      <dgm:t>
        <a:bodyPr/>
        <a:lstStyle/>
        <a:p>
          <a:endParaRPr lang="en-US"/>
        </a:p>
      </dgm:t>
    </dgm:pt>
    <dgm:pt modelId="{F8A710EB-1F16-CA45-8774-09EE25BF4E60}" type="sibTrans" cxnId="{5F387199-EC49-3241-8B0D-334FD05A1D26}">
      <dgm:prSet/>
      <dgm:spPr/>
      <dgm:t>
        <a:bodyPr/>
        <a:lstStyle/>
        <a:p>
          <a:endParaRPr lang="en-US"/>
        </a:p>
      </dgm:t>
    </dgm:pt>
    <dgm:pt modelId="{126C2439-A03B-CF4E-8022-16B8EE3FC3C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CoCo SP</a:t>
          </a:r>
          <a:endParaRPr lang="en-GB"/>
        </a:p>
      </dgm:t>
    </dgm:pt>
    <dgm:pt modelId="{019CC0EE-22AD-4548-8BEC-DA1A4C6205EB}" type="parTrans" cxnId="{B5565EE0-A1CC-C946-AABF-AA26A0038A4D}">
      <dgm:prSet/>
      <dgm:spPr/>
      <dgm:t>
        <a:bodyPr/>
        <a:lstStyle/>
        <a:p>
          <a:endParaRPr lang="en-US"/>
        </a:p>
      </dgm:t>
    </dgm:pt>
    <dgm:pt modelId="{AB6DCC62-E5B9-3B42-8A50-0B08CF3E359F}" type="sibTrans" cxnId="{B5565EE0-A1CC-C946-AABF-AA26A0038A4D}">
      <dgm:prSet/>
      <dgm:spPr/>
      <dgm:t>
        <a:bodyPr/>
        <a:lstStyle/>
        <a:p>
          <a:endParaRPr lang="en-US"/>
        </a:p>
      </dgm:t>
    </dgm:pt>
    <dgm:pt modelId="{11882C6A-F747-D74A-80ED-DECAE4A3C59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2016: 103 – 7.4% of total (1384)</a:t>
          </a:r>
          <a:endParaRPr lang="en-GB" dirty="0"/>
        </a:p>
      </dgm:t>
    </dgm:pt>
    <dgm:pt modelId="{14169E0A-3EFE-544B-812B-01DA6422F442}" type="parTrans" cxnId="{F1A3C5A8-4D25-054B-A5C4-9FF37A7B6FCD}">
      <dgm:prSet/>
      <dgm:spPr/>
      <dgm:t>
        <a:bodyPr/>
        <a:lstStyle/>
        <a:p>
          <a:endParaRPr lang="en-US"/>
        </a:p>
      </dgm:t>
    </dgm:pt>
    <dgm:pt modelId="{3F085B44-BD3C-5049-B552-82972F1946B5}" type="sibTrans" cxnId="{F1A3C5A8-4D25-054B-A5C4-9FF37A7B6FCD}">
      <dgm:prSet/>
      <dgm:spPr/>
      <dgm:t>
        <a:bodyPr/>
        <a:lstStyle/>
        <a:p>
          <a:endParaRPr lang="en-US"/>
        </a:p>
      </dgm:t>
    </dgm:pt>
    <dgm:pt modelId="{5DA3697E-EC6E-3F49-9C48-DFA1C5ECD9B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2017: 130 – 7.3% of total (1780)</a:t>
          </a:r>
          <a:endParaRPr lang="en-GB" dirty="0"/>
        </a:p>
      </dgm:t>
    </dgm:pt>
    <dgm:pt modelId="{5E9848B8-ADEC-3342-B9D7-C8D9EA8500C5}" type="parTrans" cxnId="{24E42220-5C37-1247-A280-B5F2FFDAD858}">
      <dgm:prSet/>
      <dgm:spPr/>
      <dgm:t>
        <a:bodyPr/>
        <a:lstStyle/>
        <a:p>
          <a:endParaRPr lang="en-US"/>
        </a:p>
      </dgm:t>
    </dgm:pt>
    <dgm:pt modelId="{78E917D6-3E71-2B45-AE94-A7F361F8805D}" type="sibTrans" cxnId="{24E42220-5C37-1247-A280-B5F2FFDAD858}">
      <dgm:prSet/>
      <dgm:spPr/>
      <dgm:t>
        <a:bodyPr/>
        <a:lstStyle/>
        <a:p>
          <a:endParaRPr lang="en-US"/>
        </a:p>
      </dgm:t>
    </dgm:pt>
    <dgm:pt modelId="{85586B87-F589-A045-805A-DB82991CC86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2018: 170 – 7.3% of total (2332)</a:t>
          </a:r>
          <a:endParaRPr lang="en-GB" dirty="0"/>
        </a:p>
      </dgm:t>
    </dgm:pt>
    <dgm:pt modelId="{11442244-B45D-B44C-B646-5D7634835D16}" type="parTrans" cxnId="{23C2AA6C-BC2E-FA41-940C-DC25F6F10A08}">
      <dgm:prSet/>
      <dgm:spPr/>
      <dgm:t>
        <a:bodyPr/>
        <a:lstStyle/>
        <a:p>
          <a:endParaRPr lang="en-US"/>
        </a:p>
      </dgm:t>
    </dgm:pt>
    <dgm:pt modelId="{7FB5F225-6DFE-FC46-9BC2-EF8450E69D5E}" type="sibTrans" cxnId="{23C2AA6C-BC2E-FA41-940C-DC25F6F10A08}">
      <dgm:prSet/>
      <dgm:spPr/>
      <dgm:t>
        <a:bodyPr/>
        <a:lstStyle/>
        <a:p>
          <a:endParaRPr lang="en-US"/>
        </a:p>
      </dgm:t>
    </dgm:pt>
    <dgm:pt modelId="{0245ED83-6A38-3141-BACB-B1896473853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2019: 364  - 11.5% of total (3163)</a:t>
          </a:r>
        </a:p>
        <a:p>
          <a:pPr>
            <a:lnSpc>
              <a:spcPct val="100000"/>
            </a:lnSpc>
          </a:pPr>
          <a:r>
            <a:rPr lang="en-GB" dirty="0"/>
            <a:t>2020: 489 – 11.6% of total (4189)</a:t>
          </a:r>
        </a:p>
        <a:p>
          <a:pPr>
            <a:lnSpc>
              <a:spcPct val="100000"/>
            </a:lnSpc>
          </a:pPr>
          <a:r>
            <a:rPr lang="en-GB" dirty="0"/>
            <a:t>2021: 733 – 15% of total (4818)</a:t>
          </a:r>
        </a:p>
      </dgm:t>
    </dgm:pt>
    <dgm:pt modelId="{57B1AF8A-5338-4D4F-BDA8-1D818CC3DC40}" type="parTrans" cxnId="{C64AC414-C90D-E548-B165-74D4B654C802}">
      <dgm:prSet/>
      <dgm:spPr/>
      <dgm:t>
        <a:bodyPr/>
        <a:lstStyle/>
        <a:p>
          <a:endParaRPr lang="en-GB"/>
        </a:p>
      </dgm:t>
    </dgm:pt>
    <dgm:pt modelId="{9541D4CE-FDA4-CA46-A13C-594A86CEBBCC}" type="sibTrans" cxnId="{C64AC414-C90D-E548-B165-74D4B654C802}">
      <dgm:prSet/>
      <dgm:spPr/>
      <dgm:t>
        <a:bodyPr/>
        <a:lstStyle/>
        <a:p>
          <a:endParaRPr lang="en-GB"/>
        </a:p>
      </dgm:t>
    </dgm:pt>
    <dgm:pt modelId="{104F8940-1248-6644-8645-6ED9A2E0B36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2019: 198 - 7.4% of total  (2668)</a:t>
          </a:r>
        </a:p>
        <a:p>
          <a:pPr>
            <a:lnSpc>
              <a:spcPct val="100000"/>
            </a:lnSpc>
          </a:pPr>
          <a:r>
            <a:rPr lang="en-GB" dirty="0"/>
            <a:t>2020: 206 – 6.4% of total (3195)</a:t>
          </a:r>
        </a:p>
        <a:p>
          <a:pPr>
            <a:lnSpc>
              <a:spcPct val="100000"/>
            </a:lnSpc>
          </a:pPr>
          <a:r>
            <a:rPr lang="en-GB" dirty="0"/>
            <a:t>2021: 233 – 6.6%of total (3534)</a:t>
          </a:r>
        </a:p>
      </dgm:t>
    </dgm:pt>
    <dgm:pt modelId="{30EAEFC5-3DBE-A743-BC7D-00D3CBEFA542}" type="parTrans" cxnId="{6F1A248C-F30F-7342-BFBC-2AFE6AE093D4}">
      <dgm:prSet/>
      <dgm:spPr/>
      <dgm:t>
        <a:bodyPr/>
        <a:lstStyle/>
        <a:p>
          <a:endParaRPr lang="en-GB"/>
        </a:p>
      </dgm:t>
    </dgm:pt>
    <dgm:pt modelId="{232BE913-D8CF-7E41-BB51-57AC2C581874}" type="sibTrans" cxnId="{6F1A248C-F30F-7342-BFBC-2AFE6AE093D4}">
      <dgm:prSet/>
      <dgm:spPr/>
      <dgm:t>
        <a:bodyPr/>
        <a:lstStyle/>
        <a:p>
          <a:endParaRPr lang="en-GB"/>
        </a:p>
      </dgm:t>
    </dgm:pt>
    <dgm:pt modelId="{2171EEE2-7CFC-E447-8725-AC03D201115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/>
            <a:t>CoCov2 IdP</a:t>
          </a:r>
        </a:p>
      </dgm:t>
    </dgm:pt>
    <dgm:pt modelId="{A06519C8-45B1-9A41-92C1-7F622240EBA7}" type="parTrans" cxnId="{6EB8A236-9D31-7E42-845A-86F0BA2C7466}">
      <dgm:prSet/>
      <dgm:spPr/>
      <dgm:t>
        <a:bodyPr/>
        <a:lstStyle/>
        <a:p>
          <a:endParaRPr lang="en-GB"/>
        </a:p>
      </dgm:t>
    </dgm:pt>
    <dgm:pt modelId="{C5A03180-C822-144F-9081-C5384CB47FDB}" type="sibTrans" cxnId="{6EB8A236-9D31-7E42-845A-86F0BA2C7466}">
      <dgm:prSet/>
      <dgm:spPr/>
      <dgm:t>
        <a:bodyPr/>
        <a:lstStyle/>
        <a:p>
          <a:endParaRPr lang="en-GB"/>
        </a:p>
      </dgm:t>
    </dgm:pt>
    <dgm:pt modelId="{BDB5BC38-362A-CF46-B9F7-0318462ED64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/>
            <a:t>CoCov2 SP</a:t>
          </a:r>
        </a:p>
      </dgm:t>
    </dgm:pt>
    <dgm:pt modelId="{A087B95B-D865-D344-B6D0-3279F4842FF2}" type="parTrans" cxnId="{9A5CA81A-691B-5F43-8993-7F606C9CA910}">
      <dgm:prSet/>
      <dgm:spPr/>
      <dgm:t>
        <a:bodyPr/>
        <a:lstStyle/>
        <a:p>
          <a:endParaRPr lang="en-GB"/>
        </a:p>
      </dgm:t>
    </dgm:pt>
    <dgm:pt modelId="{269B2C4B-B7C7-5A43-9172-BBC2047417C8}" type="sibTrans" cxnId="{9A5CA81A-691B-5F43-8993-7F606C9CA910}">
      <dgm:prSet/>
      <dgm:spPr/>
      <dgm:t>
        <a:bodyPr/>
        <a:lstStyle/>
        <a:p>
          <a:endParaRPr lang="en-GB"/>
        </a:p>
      </dgm:t>
    </dgm:pt>
    <dgm:pt modelId="{1CE96F65-6926-4D4C-B837-6E529B475F2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2022: 802 – 15% of total (5319)</a:t>
          </a:r>
        </a:p>
      </dgm:t>
    </dgm:pt>
    <dgm:pt modelId="{9DEC4253-FA9E-4249-9853-CAB85BA78F30}" type="parTrans" cxnId="{BD8646F3-613A-DF4D-9324-640C55D4A8B5}">
      <dgm:prSet/>
      <dgm:spPr/>
      <dgm:t>
        <a:bodyPr/>
        <a:lstStyle/>
        <a:p>
          <a:endParaRPr lang="en-GB"/>
        </a:p>
      </dgm:t>
    </dgm:pt>
    <dgm:pt modelId="{C64007D2-6C8D-3F41-B990-5B71D1926045}" type="sibTrans" cxnId="{BD8646F3-613A-DF4D-9324-640C55D4A8B5}">
      <dgm:prSet/>
      <dgm:spPr/>
      <dgm:t>
        <a:bodyPr/>
        <a:lstStyle/>
        <a:p>
          <a:endParaRPr lang="en-GB"/>
        </a:p>
      </dgm:t>
    </dgm:pt>
    <dgm:pt modelId="{607C4FE9-6A4C-B946-AA9B-9DCEC0AF552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2022: 260: 7.2% of total (3594)</a:t>
          </a:r>
        </a:p>
      </dgm:t>
    </dgm:pt>
    <dgm:pt modelId="{C5AEBD77-422A-0D41-976A-4354186078F9}" type="parTrans" cxnId="{9B54440C-79F8-CD45-9C47-C696600874D4}">
      <dgm:prSet/>
      <dgm:spPr/>
      <dgm:t>
        <a:bodyPr/>
        <a:lstStyle/>
        <a:p>
          <a:endParaRPr lang="en-GB"/>
        </a:p>
      </dgm:t>
    </dgm:pt>
    <dgm:pt modelId="{51F55DFD-BBFC-E644-B56B-687314B9D7A9}" type="sibTrans" cxnId="{9B54440C-79F8-CD45-9C47-C696600874D4}">
      <dgm:prSet/>
      <dgm:spPr/>
      <dgm:t>
        <a:bodyPr/>
        <a:lstStyle/>
        <a:p>
          <a:endParaRPr lang="en-GB"/>
        </a:p>
      </dgm:t>
    </dgm:pt>
    <dgm:pt modelId="{59FAECD3-B7C5-C544-8CAD-63283157B0C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2022: 47 – 0.9% of total</a:t>
          </a:r>
        </a:p>
      </dgm:t>
    </dgm:pt>
    <dgm:pt modelId="{9B167504-F92F-5242-9EC8-EC897F651008}" type="parTrans" cxnId="{E9016C30-D5CD-1140-8114-33599278A78F}">
      <dgm:prSet/>
      <dgm:spPr/>
      <dgm:t>
        <a:bodyPr/>
        <a:lstStyle/>
        <a:p>
          <a:endParaRPr lang="en-GB"/>
        </a:p>
      </dgm:t>
    </dgm:pt>
    <dgm:pt modelId="{C4F6BAEC-8818-A34C-968A-0F6F504DC96E}" type="sibTrans" cxnId="{E9016C30-D5CD-1140-8114-33599278A78F}">
      <dgm:prSet/>
      <dgm:spPr/>
      <dgm:t>
        <a:bodyPr/>
        <a:lstStyle/>
        <a:p>
          <a:endParaRPr lang="en-GB"/>
        </a:p>
      </dgm:t>
    </dgm:pt>
    <dgm:pt modelId="{A575671E-C7BA-9745-9EB2-4870AB00AC7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2022: 16 – 0.4% of total</a:t>
          </a:r>
        </a:p>
      </dgm:t>
    </dgm:pt>
    <dgm:pt modelId="{90F1AADA-1C90-FE47-A04C-5EB385B0FC3D}" type="parTrans" cxnId="{A94C6D88-7643-CE4F-B6D9-E5349FE1ED2C}">
      <dgm:prSet/>
      <dgm:spPr/>
      <dgm:t>
        <a:bodyPr/>
        <a:lstStyle/>
        <a:p>
          <a:endParaRPr lang="en-GB"/>
        </a:p>
      </dgm:t>
    </dgm:pt>
    <dgm:pt modelId="{2CA8C288-5A7E-6445-8BB9-67F9405D4360}" type="sibTrans" cxnId="{A94C6D88-7643-CE4F-B6D9-E5349FE1ED2C}">
      <dgm:prSet/>
      <dgm:spPr/>
      <dgm:t>
        <a:bodyPr/>
        <a:lstStyle/>
        <a:p>
          <a:endParaRPr lang="en-GB"/>
        </a:p>
      </dgm:t>
    </dgm:pt>
    <dgm:pt modelId="{0C027702-FB81-48C4-8BA5-A4626B6719BB}" type="pres">
      <dgm:prSet presAssocID="{A8ABC3ED-1AA5-644A-B78E-54D9C2C5A996}" presName="root" presStyleCnt="0">
        <dgm:presLayoutVars>
          <dgm:dir/>
          <dgm:resizeHandles val="exact"/>
        </dgm:presLayoutVars>
      </dgm:prSet>
      <dgm:spPr/>
    </dgm:pt>
    <dgm:pt modelId="{551A3CB0-F83D-42A5-8046-46C2AC21DCBD}" type="pres">
      <dgm:prSet presAssocID="{C38832B9-536A-7042-86F4-8913C20CE9FA}" presName="compNode" presStyleCnt="0"/>
      <dgm:spPr/>
    </dgm:pt>
    <dgm:pt modelId="{184C7BF5-B711-4F2E-94DF-BEBDACE362B8}" type="pres">
      <dgm:prSet presAssocID="{C38832B9-536A-7042-86F4-8913C20CE9FA}" presName="iconRect" presStyleLbl="node1" presStyleIdx="0" presStyleCnt="4"/>
      <dgm:spPr>
        <a:blipFill>
          <a:blip xmlns:r="http://schemas.openxmlformats.org/officeDocument/2006/relationships" r:embed="rId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BB283632-DB48-45BC-BC1F-1723BCDC447C}" type="pres">
      <dgm:prSet presAssocID="{C38832B9-536A-7042-86F4-8913C20CE9FA}" presName="iconSpace" presStyleCnt="0"/>
      <dgm:spPr/>
    </dgm:pt>
    <dgm:pt modelId="{E03A12F6-FB27-4F2A-B66C-9E9ABF619DB3}" type="pres">
      <dgm:prSet presAssocID="{C38832B9-536A-7042-86F4-8913C20CE9FA}" presName="parTx" presStyleLbl="revTx" presStyleIdx="0" presStyleCnt="8">
        <dgm:presLayoutVars>
          <dgm:chMax val="0"/>
          <dgm:chPref val="0"/>
        </dgm:presLayoutVars>
      </dgm:prSet>
      <dgm:spPr/>
    </dgm:pt>
    <dgm:pt modelId="{ECAEE694-CC37-469F-8659-BD2468E991B1}" type="pres">
      <dgm:prSet presAssocID="{C38832B9-536A-7042-86F4-8913C20CE9FA}" presName="txSpace" presStyleCnt="0"/>
      <dgm:spPr/>
    </dgm:pt>
    <dgm:pt modelId="{045BB05A-42E7-43AD-8EA8-754D00BF4C59}" type="pres">
      <dgm:prSet presAssocID="{C38832B9-536A-7042-86F4-8913C20CE9FA}" presName="desTx" presStyleLbl="revTx" presStyleIdx="1" presStyleCnt="8">
        <dgm:presLayoutVars/>
      </dgm:prSet>
      <dgm:spPr/>
    </dgm:pt>
    <dgm:pt modelId="{56C0EF27-BFEC-453A-B7FF-F00ACEA9A36F}" type="pres">
      <dgm:prSet presAssocID="{4C1BD3F9-FBE4-B84C-8DE6-E79323AB4F3B}" presName="sibTrans" presStyleCnt="0"/>
      <dgm:spPr/>
    </dgm:pt>
    <dgm:pt modelId="{692F558A-9B92-4EF1-80E2-7B6A3691FAA9}" type="pres">
      <dgm:prSet presAssocID="{126C2439-A03B-CF4E-8022-16B8EE3FC3CB}" presName="compNode" presStyleCnt="0"/>
      <dgm:spPr/>
    </dgm:pt>
    <dgm:pt modelId="{559F7087-0D9D-4ADE-8B2A-74DE563A123E}" type="pres">
      <dgm:prSet presAssocID="{126C2439-A03B-CF4E-8022-16B8EE3FC3CB}" presName="iconRect" presStyleLbl="node1" presStyleIdx="1" presStyleCnt="4"/>
      <dgm:spPr>
        <a:blipFill>
          <a:blip xmlns:r="http://schemas.openxmlformats.org/officeDocument/2006/relationships"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9971601F-CC27-4EC0-910A-720D3FCBCB65}" type="pres">
      <dgm:prSet presAssocID="{126C2439-A03B-CF4E-8022-16B8EE3FC3CB}" presName="iconSpace" presStyleCnt="0"/>
      <dgm:spPr/>
    </dgm:pt>
    <dgm:pt modelId="{FEF18692-4DA9-4DBC-9EB7-D06DEEE41C7D}" type="pres">
      <dgm:prSet presAssocID="{126C2439-A03B-CF4E-8022-16B8EE3FC3CB}" presName="parTx" presStyleLbl="revTx" presStyleIdx="2" presStyleCnt="8">
        <dgm:presLayoutVars>
          <dgm:chMax val="0"/>
          <dgm:chPref val="0"/>
        </dgm:presLayoutVars>
      </dgm:prSet>
      <dgm:spPr/>
    </dgm:pt>
    <dgm:pt modelId="{D3AE9BAE-7547-4DBD-9893-B50F8822D501}" type="pres">
      <dgm:prSet presAssocID="{126C2439-A03B-CF4E-8022-16B8EE3FC3CB}" presName="txSpace" presStyleCnt="0"/>
      <dgm:spPr/>
    </dgm:pt>
    <dgm:pt modelId="{DFB267F6-F60C-45F6-8C06-090A9D5AC8ED}" type="pres">
      <dgm:prSet presAssocID="{126C2439-A03B-CF4E-8022-16B8EE3FC3CB}" presName="desTx" presStyleLbl="revTx" presStyleIdx="3" presStyleCnt="8">
        <dgm:presLayoutVars/>
      </dgm:prSet>
      <dgm:spPr/>
    </dgm:pt>
    <dgm:pt modelId="{84DB59AF-7217-674A-8A88-2F20B72691EC}" type="pres">
      <dgm:prSet presAssocID="{AB6DCC62-E5B9-3B42-8A50-0B08CF3E359F}" presName="sibTrans" presStyleCnt="0"/>
      <dgm:spPr/>
    </dgm:pt>
    <dgm:pt modelId="{2BB28FD1-66B9-E44F-AF2E-CEEF3A8C5667}" type="pres">
      <dgm:prSet presAssocID="{2171EEE2-7CFC-E447-8725-AC03D2011150}" presName="compNode" presStyleCnt="0"/>
      <dgm:spPr/>
    </dgm:pt>
    <dgm:pt modelId="{41C94610-A861-FF42-A15E-BE1419485268}" type="pres">
      <dgm:prSet presAssocID="{2171EEE2-7CFC-E447-8725-AC03D2011150}" presName="iconRect" presStyleLbl="node1" presStyleIdx="2" presStyleCnt="4"/>
      <dgm:spPr>
        <a:blipFill rotWithShape="1">
          <a:blip xmlns:r="http://schemas.openxmlformats.org/officeDocument/2006/relationships" r:embed="rId1">
            <a:duotone>
              <a:prstClr val="black"/>
              <a:srgbClr val="ED7D3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6000" b="-6000"/>
          </a:stretch>
        </a:blipFill>
      </dgm:spPr>
    </dgm:pt>
    <dgm:pt modelId="{0AA50CEC-FFEB-3B45-95FE-7803A0DBA322}" type="pres">
      <dgm:prSet presAssocID="{2171EEE2-7CFC-E447-8725-AC03D2011150}" presName="iconSpace" presStyleCnt="0"/>
      <dgm:spPr/>
    </dgm:pt>
    <dgm:pt modelId="{AEF734E9-80EA-FA43-BF4B-586DC714715E}" type="pres">
      <dgm:prSet presAssocID="{2171EEE2-7CFC-E447-8725-AC03D2011150}" presName="parTx" presStyleLbl="revTx" presStyleIdx="4" presStyleCnt="8">
        <dgm:presLayoutVars>
          <dgm:chMax val="0"/>
          <dgm:chPref val="0"/>
        </dgm:presLayoutVars>
      </dgm:prSet>
      <dgm:spPr/>
    </dgm:pt>
    <dgm:pt modelId="{66F32AE6-8356-0945-8470-44A414DE14D0}" type="pres">
      <dgm:prSet presAssocID="{2171EEE2-7CFC-E447-8725-AC03D2011150}" presName="txSpace" presStyleCnt="0"/>
      <dgm:spPr/>
    </dgm:pt>
    <dgm:pt modelId="{D4C1F2F0-A3FE-0C4B-BA19-365B10E1F9F2}" type="pres">
      <dgm:prSet presAssocID="{2171EEE2-7CFC-E447-8725-AC03D2011150}" presName="desTx" presStyleLbl="revTx" presStyleIdx="5" presStyleCnt="8">
        <dgm:presLayoutVars/>
      </dgm:prSet>
      <dgm:spPr/>
    </dgm:pt>
    <dgm:pt modelId="{C8232A05-2FBB-F346-B43E-88687D1A5EEB}" type="pres">
      <dgm:prSet presAssocID="{C5A03180-C822-144F-9081-C5384CB47FDB}" presName="sibTrans" presStyleCnt="0"/>
      <dgm:spPr/>
    </dgm:pt>
    <dgm:pt modelId="{D78A09B5-D6ED-6243-AEBC-552509658ABB}" type="pres">
      <dgm:prSet presAssocID="{BDB5BC38-362A-CF46-B9F7-0318462ED640}" presName="compNode" presStyleCnt="0"/>
      <dgm:spPr/>
    </dgm:pt>
    <dgm:pt modelId="{E31B2616-7081-0B4F-8050-44FAE791F076}" type="pres">
      <dgm:prSet presAssocID="{BDB5BC38-362A-CF46-B9F7-0318462ED640}" presName="iconRect" presStyleLbl="node1" presStyleIdx="3" presStyleCnt="4"/>
      <dgm:spPr>
        <a:blipFill rotWithShape="1">
          <a:blip xmlns:r="http://schemas.openxmlformats.org/officeDocument/2006/relationships" r:embed="rId3">
            <a:duotone>
              <a:prstClr val="black"/>
              <a:srgbClr val="ED7D3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6000" b="-6000"/>
          </a:stretch>
        </a:blipFill>
      </dgm:spPr>
    </dgm:pt>
    <dgm:pt modelId="{B9ABCAC6-0FAB-A24D-8B10-F430170CD065}" type="pres">
      <dgm:prSet presAssocID="{BDB5BC38-362A-CF46-B9F7-0318462ED640}" presName="iconSpace" presStyleCnt="0"/>
      <dgm:spPr/>
    </dgm:pt>
    <dgm:pt modelId="{42FF64A6-F8BA-5143-ADAD-E8E4926D8994}" type="pres">
      <dgm:prSet presAssocID="{BDB5BC38-362A-CF46-B9F7-0318462ED640}" presName="parTx" presStyleLbl="revTx" presStyleIdx="6" presStyleCnt="8">
        <dgm:presLayoutVars>
          <dgm:chMax val="0"/>
          <dgm:chPref val="0"/>
        </dgm:presLayoutVars>
      </dgm:prSet>
      <dgm:spPr/>
    </dgm:pt>
    <dgm:pt modelId="{0FD8DE10-D657-7245-A8E0-C74D5A081FEC}" type="pres">
      <dgm:prSet presAssocID="{BDB5BC38-362A-CF46-B9F7-0318462ED640}" presName="txSpace" presStyleCnt="0"/>
      <dgm:spPr/>
    </dgm:pt>
    <dgm:pt modelId="{DA19CDC4-9CDA-1744-A417-85D66451D1D7}" type="pres">
      <dgm:prSet presAssocID="{BDB5BC38-362A-CF46-B9F7-0318462ED640}" presName="desTx" presStyleLbl="revTx" presStyleIdx="7" presStyleCnt="8">
        <dgm:presLayoutVars/>
      </dgm:prSet>
      <dgm:spPr/>
    </dgm:pt>
  </dgm:ptLst>
  <dgm:cxnLst>
    <dgm:cxn modelId="{8E575C02-31CA-284E-8654-429203ACC883}" type="presOf" srcId="{607C4FE9-6A4C-B946-AA9B-9DCEC0AF552E}" destId="{DFB267F6-F60C-45F6-8C06-090A9D5AC8ED}" srcOrd="0" destOrd="4" presId="urn:microsoft.com/office/officeart/2018/5/layout/CenteredIconLabelDescriptionList"/>
    <dgm:cxn modelId="{37B37C09-E930-B74E-AE15-12D974F57120}" type="presOf" srcId="{11882C6A-F747-D74A-80ED-DECAE4A3C594}" destId="{DFB267F6-F60C-45F6-8C06-090A9D5AC8ED}" srcOrd="0" destOrd="0" presId="urn:microsoft.com/office/officeart/2018/5/layout/CenteredIconLabelDescriptionList"/>
    <dgm:cxn modelId="{9B54440C-79F8-CD45-9C47-C696600874D4}" srcId="{126C2439-A03B-CF4E-8022-16B8EE3FC3CB}" destId="{607C4FE9-6A4C-B946-AA9B-9DCEC0AF552E}" srcOrd="4" destOrd="0" parTransId="{C5AEBD77-422A-0D41-976A-4354186078F9}" sibTransId="{51F55DFD-BBFC-E644-B56B-687314B9D7A9}"/>
    <dgm:cxn modelId="{9D87AD10-2FD9-E84E-8EAE-B270EE32573E}" type="presOf" srcId="{C38832B9-536A-7042-86F4-8913C20CE9FA}" destId="{E03A12F6-FB27-4F2A-B66C-9E9ABF619DB3}" srcOrd="0" destOrd="0" presId="urn:microsoft.com/office/officeart/2018/5/layout/CenteredIconLabelDescriptionList"/>
    <dgm:cxn modelId="{C64AC414-C90D-E548-B165-74D4B654C802}" srcId="{C38832B9-536A-7042-86F4-8913C20CE9FA}" destId="{0245ED83-6A38-3141-BACB-B18964738535}" srcOrd="3" destOrd="0" parTransId="{57B1AF8A-5338-4D4F-BDA8-1D818CC3DC40}" sibTransId="{9541D4CE-FDA4-CA46-A13C-594A86CEBBCC}"/>
    <dgm:cxn modelId="{E476CB15-2917-D44B-987F-EF2D811A04B9}" type="presOf" srcId="{0245ED83-6A38-3141-BACB-B18964738535}" destId="{045BB05A-42E7-43AD-8EA8-754D00BF4C59}" srcOrd="0" destOrd="3" presId="urn:microsoft.com/office/officeart/2018/5/layout/CenteredIconLabelDescriptionList"/>
    <dgm:cxn modelId="{9A5CA81A-691B-5F43-8993-7F606C9CA910}" srcId="{A8ABC3ED-1AA5-644A-B78E-54D9C2C5A996}" destId="{BDB5BC38-362A-CF46-B9F7-0318462ED640}" srcOrd="3" destOrd="0" parTransId="{A087B95B-D865-D344-B6D0-3279F4842FF2}" sibTransId="{269B2C4B-B7C7-5A43-9172-BBC2047417C8}"/>
    <dgm:cxn modelId="{24E42220-5C37-1247-A280-B5F2FFDAD858}" srcId="{126C2439-A03B-CF4E-8022-16B8EE3FC3CB}" destId="{5DA3697E-EC6E-3F49-9C48-DFA1C5ECD9B4}" srcOrd="1" destOrd="0" parTransId="{5E9848B8-ADEC-3342-B9D7-C8D9EA8500C5}" sibTransId="{78E917D6-3E71-2B45-AE94-A7F361F8805D}"/>
    <dgm:cxn modelId="{E9016C30-D5CD-1140-8114-33599278A78F}" srcId="{2171EEE2-7CFC-E447-8725-AC03D2011150}" destId="{59FAECD3-B7C5-C544-8CAD-63283157B0CF}" srcOrd="0" destOrd="0" parTransId="{9B167504-F92F-5242-9EC8-EC897F651008}" sibTransId="{C4F6BAEC-8818-A34C-968A-0F6F504DC96E}"/>
    <dgm:cxn modelId="{6EB8A236-9D31-7E42-845A-86F0BA2C7466}" srcId="{A8ABC3ED-1AA5-644A-B78E-54D9C2C5A996}" destId="{2171EEE2-7CFC-E447-8725-AC03D2011150}" srcOrd="2" destOrd="0" parTransId="{A06519C8-45B1-9A41-92C1-7F622240EBA7}" sibTransId="{C5A03180-C822-144F-9081-C5384CB47FDB}"/>
    <dgm:cxn modelId="{EAB5DA39-B3A5-2E4A-9547-F23420ED41E3}" type="presOf" srcId="{1CE96F65-6926-4D4C-B837-6E529B475F22}" destId="{045BB05A-42E7-43AD-8EA8-754D00BF4C59}" srcOrd="0" destOrd="4" presId="urn:microsoft.com/office/officeart/2018/5/layout/CenteredIconLabelDescriptionList"/>
    <dgm:cxn modelId="{F5F46042-4873-B243-9FD4-B0FE15C33E02}" srcId="{C38832B9-536A-7042-86F4-8913C20CE9FA}" destId="{DA7659F9-33DC-DD4A-A34E-3DFD7EA7FD86}" srcOrd="1" destOrd="0" parTransId="{23B52E12-19DA-BD49-8CF1-78ED3CCF5462}" sibTransId="{FEE7086D-23D8-9C4E-9FF3-8E27FBC0FF54}"/>
    <dgm:cxn modelId="{DB018D42-A562-724C-8B61-59F78344A79E}" srcId="{A8ABC3ED-1AA5-644A-B78E-54D9C2C5A996}" destId="{C38832B9-536A-7042-86F4-8913C20CE9FA}" srcOrd="0" destOrd="0" parTransId="{E54AC68D-4E03-D24A-A2D9-4870047D74FB}" sibTransId="{4C1BD3F9-FBE4-B84C-8DE6-E79323AB4F3B}"/>
    <dgm:cxn modelId="{37F93458-6EA7-2546-9FD7-147621513A60}" type="presOf" srcId="{5DA3697E-EC6E-3F49-9C48-DFA1C5ECD9B4}" destId="{DFB267F6-F60C-45F6-8C06-090A9D5AC8ED}" srcOrd="0" destOrd="1" presId="urn:microsoft.com/office/officeart/2018/5/layout/CenteredIconLabelDescriptionList"/>
    <dgm:cxn modelId="{23C2AA6C-BC2E-FA41-940C-DC25F6F10A08}" srcId="{126C2439-A03B-CF4E-8022-16B8EE3FC3CB}" destId="{85586B87-F589-A045-805A-DB82991CC86D}" srcOrd="2" destOrd="0" parTransId="{11442244-B45D-B44C-B646-5D7634835D16}" sibTransId="{7FB5F225-6DFE-FC46-9BC2-EF8450E69D5E}"/>
    <dgm:cxn modelId="{47929E74-8E0D-8D4B-B97F-D9C2EAF4326B}" type="presOf" srcId="{BDB5BC38-362A-CF46-B9F7-0318462ED640}" destId="{42FF64A6-F8BA-5143-ADAD-E8E4926D8994}" srcOrd="0" destOrd="0" presId="urn:microsoft.com/office/officeart/2018/5/layout/CenteredIconLabelDescriptionList"/>
    <dgm:cxn modelId="{34CFE974-1690-8F43-8207-FF7F8879996A}" type="presOf" srcId="{126C2439-A03B-CF4E-8022-16B8EE3FC3CB}" destId="{FEF18692-4DA9-4DBC-9EB7-D06DEEE41C7D}" srcOrd="0" destOrd="0" presId="urn:microsoft.com/office/officeart/2018/5/layout/CenteredIconLabelDescriptionList"/>
    <dgm:cxn modelId="{A94C6D88-7643-CE4F-B6D9-E5349FE1ED2C}" srcId="{BDB5BC38-362A-CF46-B9F7-0318462ED640}" destId="{A575671E-C7BA-9745-9EB2-4870AB00AC75}" srcOrd="0" destOrd="0" parTransId="{90F1AADA-1C90-FE47-A04C-5EB385B0FC3D}" sibTransId="{2CA8C288-5A7E-6445-8BB9-67F9405D4360}"/>
    <dgm:cxn modelId="{7414C18B-4449-3344-A557-157D723F334E}" type="presOf" srcId="{59FAECD3-B7C5-C544-8CAD-63283157B0CF}" destId="{D4C1F2F0-A3FE-0C4B-BA19-365B10E1F9F2}" srcOrd="0" destOrd="0" presId="urn:microsoft.com/office/officeart/2018/5/layout/CenteredIconLabelDescriptionList"/>
    <dgm:cxn modelId="{6F1A248C-F30F-7342-BFBC-2AFE6AE093D4}" srcId="{126C2439-A03B-CF4E-8022-16B8EE3FC3CB}" destId="{104F8940-1248-6644-8645-6ED9A2E0B36C}" srcOrd="3" destOrd="0" parTransId="{30EAEFC5-3DBE-A743-BC7D-00D3CBEFA542}" sibTransId="{232BE913-D8CF-7E41-BB51-57AC2C581874}"/>
    <dgm:cxn modelId="{4C823096-0345-AD4A-949E-95F2EF023C8E}" type="presOf" srcId="{A575671E-C7BA-9745-9EB2-4870AB00AC75}" destId="{DA19CDC4-9CDA-1744-A417-85D66451D1D7}" srcOrd="0" destOrd="0" presId="urn:microsoft.com/office/officeart/2018/5/layout/CenteredIconLabelDescriptionList"/>
    <dgm:cxn modelId="{5F387199-EC49-3241-8B0D-334FD05A1D26}" srcId="{C38832B9-536A-7042-86F4-8913C20CE9FA}" destId="{742BD38E-8AC8-C345-AA93-BFA8D95E1C0B}" srcOrd="2" destOrd="0" parTransId="{BF18D28C-0347-1F4D-A2E0-8B1F5A04E6CE}" sibTransId="{F8A710EB-1F16-CA45-8774-09EE25BF4E60}"/>
    <dgm:cxn modelId="{035AF5A5-3863-E54B-BD66-BEE44B2C06F9}" type="presOf" srcId="{85586B87-F589-A045-805A-DB82991CC86D}" destId="{DFB267F6-F60C-45F6-8C06-090A9D5AC8ED}" srcOrd="0" destOrd="2" presId="urn:microsoft.com/office/officeart/2018/5/layout/CenteredIconLabelDescriptionList"/>
    <dgm:cxn modelId="{F1A3C5A8-4D25-054B-A5C4-9FF37A7B6FCD}" srcId="{126C2439-A03B-CF4E-8022-16B8EE3FC3CB}" destId="{11882C6A-F747-D74A-80ED-DECAE4A3C594}" srcOrd="0" destOrd="0" parTransId="{14169E0A-3EFE-544B-812B-01DA6422F442}" sibTransId="{3F085B44-BD3C-5049-B552-82972F1946B5}"/>
    <dgm:cxn modelId="{B96B9FAF-A742-2F46-8385-A3B97DC83712}" type="presOf" srcId="{2171EEE2-7CFC-E447-8725-AC03D2011150}" destId="{AEF734E9-80EA-FA43-BF4B-586DC714715E}" srcOrd="0" destOrd="0" presId="urn:microsoft.com/office/officeart/2018/5/layout/CenteredIconLabelDescriptionList"/>
    <dgm:cxn modelId="{1DFAE5B0-6628-4A4D-8CC8-36F026C649DB}" type="presOf" srcId="{FE654102-93B7-E14D-B3C9-BF4205E86FFA}" destId="{045BB05A-42E7-43AD-8EA8-754D00BF4C59}" srcOrd="0" destOrd="0" presId="urn:microsoft.com/office/officeart/2018/5/layout/CenteredIconLabelDescriptionList"/>
    <dgm:cxn modelId="{32AA4EB3-B83C-5D45-B5FD-C90F0966B135}" type="presOf" srcId="{DA7659F9-33DC-DD4A-A34E-3DFD7EA7FD86}" destId="{045BB05A-42E7-43AD-8EA8-754D00BF4C59}" srcOrd="0" destOrd="1" presId="urn:microsoft.com/office/officeart/2018/5/layout/CenteredIconLabelDescriptionList"/>
    <dgm:cxn modelId="{315532C5-E195-EA43-B555-69AF34D1A84B}" type="presOf" srcId="{742BD38E-8AC8-C345-AA93-BFA8D95E1C0B}" destId="{045BB05A-42E7-43AD-8EA8-754D00BF4C59}" srcOrd="0" destOrd="2" presId="urn:microsoft.com/office/officeart/2018/5/layout/CenteredIconLabelDescriptionList"/>
    <dgm:cxn modelId="{C3DD64CE-D3E3-BC4C-97D5-C76803FC1F4D}" type="presOf" srcId="{A8ABC3ED-1AA5-644A-B78E-54D9C2C5A996}" destId="{0C027702-FB81-48C4-8BA5-A4626B6719BB}" srcOrd="0" destOrd="0" presId="urn:microsoft.com/office/officeart/2018/5/layout/CenteredIconLabelDescriptionList"/>
    <dgm:cxn modelId="{AC69CDD5-0003-F341-9AC0-C695C383B29F}" type="presOf" srcId="{104F8940-1248-6644-8645-6ED9A2E0B36C}" destId="{DFB267F6-F60C-45F6-8C06-090A9D5AC8ED}" srcOrd="0" destOrd="3" presId="urn:microsoft.com/office/officeart/2018/5/layout/CenteredIconLabelDescriptionList"/>
    <dgm:cxn modelId="{B5565EE0-A1CC-C946-AABF-AA26A0038A4D}" srcId="{A8ABC3ED-1AA5-644A-B78E-54D9C2C5A996}" destId="{126C2439-A03B-CF4E-8022-16B8EE3FC3CB}" srcOrd="1" destOrd="0" parTransId="{019CC0EE-22AD-4548-8BEC-DA1A4C6205EB}" sibTransId="{AB6DCC62-E5B9-3B42-8A50-0B08CF3E359F}"/>
    <dgm:cxn modelId="{9F600DE6-1697-A04A-A4DA-2A5D219126D8}" srcId="{C38832B9-536A-7042-86F4-8913C20CE9FA}" destId="{FE654102-93B7-E14D-B3C9-BF4205E86FFA}" srcOrd="0" destOrd="0" parTransId="{B3E16CB6-9AE2-5B41-9384-E8FC8D8C7143}" sibTransId="{341EDA69-75F4-954F-AA15-F77BD05CC72A}"/>
    <dgm:cxn modelId="{BD8646F3-613A-DF4D-9324-640C55D4A8B5}" srcId="{C38832B9-536A-7042-86F4-8913C20CE9FA}" destId="{1CE96F65-6926-4D4C-B837-6E529B475F22}" srcOrd="4" destOrd="0" parTransId="{9DEC4253-FA9E-4249-9853-CAB85BA78F30}" sibTransId="{C64007D2-6C8D-3F41-B990-5B71D1926045}"/>
    <dgm:cxn modelId="{D8B75C9F-2F6B-2D41-84F9-77166457E0DF}" type="presParOf" srcId="{0C027702-FB81-48C4-8BA5-A4626B6719BB}" destId="{551A3CB0-F83D-42A5-8046-46C2AC21DCBD}" srcOrd="0" destOrd="0" presId="urn:microsoft.com/office/officeart/2018/5/layout/CenteredIconLabelDescriptionList"/>
    <dgm:cxn modelId="{70594756-7F29-0948-BA7A-004ABEC08CCE}" type="presParOf" srcId="{551A3CB0-F83D-42A5-8046-46C2AC21DCBD}" destId="{184C7BF5-B711-4F2E-94DF-BEBDACE362B8}" srcOrd="0" destOrd="0" presId="urn:microsoft.com/office/officeart/2018/5/layout/CenteredIconLabelDescriptionList"/>
    <dgm:cxn modelId="{67B26901-6798-1748-97D9-846E2DC8BF91}" type="presParOf" srcId="{551A3CB0-F83D-42A5-8046-46C2AC21DCBD}" destId="{BB283632-DB48-45BC-BC1F-1723BCDC447C}" srcOrd="1" destOrd="0" presId="urn:microsoft.com/office/officeart/2018/5/layout/CenteredIconLabelDescriptionList"/>
    <dgm:cxn modelId="{D057BAFD-B42B-9F47-8B0F-4464F929A2DD}" type="presParOf" srcId="{551A3CB0-F83D-42A5-8046-46C2AC21DCBD}" destId="{E03A12F6-FB27-4F2A-B66C-9E9ABF619DB3}" srcOrd="2" destOrd="0" presId="urn:microsoft.com/office/officeart/2018/5/layout/CenteredIconLabelDescriptionList"/>
    <dgm:cxn modelId="{36D01666-CA04-2745-B001-654DA21338DB}" type="presParOf" srcId="{551A3CB0-F83D-42A5-8046-46C2AC21DCBD}" destId="{ECAEE694-CC37-469F-8659-BD2468E991B1}" srcOrd="3" destOrd="0" presId="urn:microsoft.com/office/officeart/2018/5/layout/CenteredIconLabelDescriptionList"/>
    <dgm:cxn modelId="{E276560D-E94B-DB44-A587-5C51177DDF0E}" type="presParOf" srcId="{551A3CB0-F83D-42A5-8046-46C2AC21DCBD}" destId="{045BB05A-42E7-43AD-8EA8-754D00BF4C59}" srcOrd="4" destOrd="0" presId="urn:microsoft.com/office/officeart/2018/5/layout/CenteredIconLabelDescriptionList"/>
    <dgm:cxn modelId="{6578D8C9-6998-014C-934A-EE91780E6718}" type="presParOf" srcId="{0C027702-FB81-48C4-8BA5-A4626B6719BB}" destId="{56C0EF27-BFEC-453A-B7FF-F00ACEA9A36F}" srcOrd="1" destOrd="0" presId="urn:microsoft.com/office/officeart/2018/5/layout/CenteredIconLabelDescriptionList"/>
    <dgm:cxn modelId="{16C28D2D-17F7-C646-B69B-8029BA1470B8}" type="presParOf" srcId="{0C027702-FB81-48C4-8BA5-A4626B6719BB}" destId="{692F558A-9B92-4EF1-80E2-7B6A3691FAA9}" srcOrd="2" destOrd="0" presId="urn:microsoft.com/office/officeart/2018/5/layout/CenteredIconLabelDescriptionList"/>
    <dgm:cxn modelId="{100A2D44-4B26-4C4D-9666-69946193F0A2}" type="presParOf" srcId="{692F558A-9B92-4EF1-80E2-7B6A3691FAA9}" destId="{559F7087-0D9D-4ADE-8B2A-74DE563A123E}" srcOrd="0" destOrd="0" presId="urn:microsoft.com/office/officeart/2018/5/layout/CenteredIconLabelDescriptionList"/>
    <dgm:cxn modelId="{E96F2C93-E459-BB41-85CD-0408267DEC53}" type="presParOf" srcId="{692F558A-9B92-4EF1-80E2-7B6A3691FAA9}" destId="{9971601F-CC27-4EC0-910A-720D3FCBCB65}" srcOrd="1" destOrd="0" presId="urn:microsoft.com/office/officeart/2018/5/layout/CenteredIconLabelDescriptionList"/>
    <dgm:cxn modelId="{ADA0337C-2DCF-5843-BFFC-853F79DA5BF4}" type="presParOf" srcId="{692F558A-9B92-4EF1-80E2-7B6A3691FAA9}" destId="{FEF18692-4DA9-4DBC-9EB7-D06DEEE41C7D}" srcOrd="2" destOrd="0" presId="urn:microsoft.com/office/officeart/2018/5/layout/CenteredIconLabelDescriptionList"/>
    <dgm:cxn modelId="{AEF01E14-7AC0-FE40-B717-0BA372EF02E5}" type="presParOf" srcId="{692F558A-9B92-4EF1-80E2-7B6A3691FAA9}" destId="{D3AE9BAE-7547-4DBD-9893-B50F8822D501}" srcOrd="3" destOrd="0" presId="urn:microsoft.com/office/officeart/2018/5/layout/CenteredIconLabelDescriptionList"/>
    <dgm:cxn modelId="{DBEA01FF-B88B-5F4A-90CE-774FE7A0EC55}" type="presParOf" srcId="{692F558A-9B92-4EF1-80E2-7B6A3691FAA9}" destId="{DFB267F6-F60C-45F6-8C06-090A9D5AC8ED}" srcOrd="4" destOrd="0" presId="urn:microsoft.com/office/officeart/2018/5/layout/CenteredIconLabelDescriptionList"/>
    <dgm:cxn modelId="{CEC743AC-975E-BD41-BDF4-76548DC50989}" type="presParOf" srcId="{0C027702-FB81-48C4-8BA5-A4626B6719BB}" destId="{84DB59AF-7217-674A-8A88-2F20B72691EC}" srcOrd="3" destOrd="0" presId="urn:microsoft.com/office/officeart/2018/5/layout/CenteredIconLabelDescriptionList"/>
    <dgm:cxn modelId="{5841042C-C77B-D348-97D9-290BE03A9AE2}" type="presParOf" srcId="{0C027702-FB81-48C4-8BA5-A4626B6719BB}" destId="{2BB28FD1-66B9-E44F-AF2E-CEEF3A8C5667}" srcOrd="4" destOrd="0" presId="urn:microsoft.com/office/officeart/2018/5/layout/CenteredIconLabelDescriptionList"/>
    <dgm:cxn modelId="{2DCC1AC6-E462-8543-9B80-06670A82DF03}" type="presParOf" srcId="{2BB28FD1-66B9-E44F-AF2E-CEEF3A8C5667}" destId="{41C94610-A861-FF42-A15E-BE1419485268}" srcOrd="0" destOrd="0" presId="urn:microsoft.com/office/officeart/2018/5/layout/CenteredIconLabelDescriptionList"/>
    <dgm:cxn modelId="{B3CF018D-1603-1D49-9600-829687735AFD}" type="presParOf" srcId="{2BB28FD1-66B9-E44F-AF2E-CEEF3A8C5667}" destId="{0AA50CEC-FFEB-3B45-95FE-7803A0DBA322}" srcOrd="1" destOrd="0" presId="urn:microsoft.com/office/officeart/2018/5/layout/CenteredIconLabelDescriptionList"/>
    <dgm:cxn modelId="{FD808F19-0385-6840-83AD-E34A74984614}" type="presParOf" srcId="{2BB28FD1-66B9-E44F-AF2E-CEEF3A8C5667}" destId="{AEF734E9-80EA-FA43-BF4B-586DC714715E}" srcOrd="2" destOrd="0" presId="urn:microsoft.com/office/officeart/2018/5/layout/CenteredIconLabelDescriptionList"/>
    <dgm:cxn modelId="{E9B19A29-0598-7E4E-B005-8B9D11E55011}" type="presParOf" srcId="{2BB28FD1-66B9-E44F-AF2E-CEEF3A8C5667}" destId="{66F32AE6-8356-0945-8470-44A414DE14D0}" srcOrd="3" destOrd="0" presId="urn:microsoft.com/office/officeart/2018/5/layout/CenteredIconLabelDescriptionList"/>
    <dgm:cxn modelId="{E697432A-8D91-3B49-9158-B41160FA4974}" type="presParOf" srcId="{2BB28FD1-66B9-E44F-AF2E-CEEF3A8C5667}" destId="{D4C1F2F0-A3FE-0C4B-BA19-365B10E1F9F2}" srcOrd="4" destOrd="0" presId="urn:microsoft.com/office/officeart/2018/5/layout/CenteredIconLabelDescriptionList"/>
    <dgm:cxn modelId="{EE257033-8D8C-1B40-80A4-600092DE1022}" type="presParOf" srcId="{0C027702-FB81-48C4-8BA5-A4626B6719BB}" destId="{C8232A05-2FBB-F346-B43E-88687D1A5EEB}" srcOrd="5" destOrd="0" presId="urn:microsoft.com/office/officeart/2018/5/layout/CenteredIconLabelDescriptionList"/>
    <dgm:cxn modelId="{6AA43DF8-7E0D-734E-8980-3266C16E3949}" type="presParOf" srcId="{0C027702-FB81-48C4-8BA5-A4626B6719BB}" destId="{D78A09B5-D6ED-6243-AEBC-552509658ABB}" srcOrd="6" destOrd="0" presId="urn:microsoft.com/office/officeart/2018/5/layout/CenteredIconLabelDescriptionList"/>
    <dgm:cxn modelId="{EA4AB10F-D227-7141-A41E-D2CA7AA1407D}" type="presParOf" srcId="{D78A09B5-D6ED-6243-AEBC-552509658ABB}" destId="{E31B2616-7081-0B4F-8050-44FAE791F076}" srcOrd="0" destOrd="0" presId="urn:microsoft.com/office/officeart/2018/5/layout/CenteredIconLabelDescriptionList"/>
    <dgm:cxn modelId="{A367A449-2770-3244-B583-9D4FBC2FD14B}" type="presParOf" srcId="{D78A09B5-D6ED-6243-AEBC-552509658ABB}" destId="{B9ABCAC6-0FAB-A24D-8B10-F430170CD065}" srcOrd="1" destOrd="0" presId="urn:microsoft.com/office/officeart/2018/5/layout/CenteredIconLabelDescriptionList"/>
    <dgm:cxn modelId="{E41EBC29-60DC-9249-AFAB-8CA97CF014C0}" type="presParOf" srcId="{D78A09B5-D6ED-6243-AEBC-552509658ABB}" destId="{42FF64A6-F8BA-5143-ADAD-E8E4926D8994}" srcOrd="2" destOrd="0" presId="urn:microsoft.com/office/officeart/2018/5/layout/CenteredIconLabelDescriptionList"/>
    <dgm:cxn modelId="{CE74170E-A8D2-AE4B-A48E-6A0ACBC6FB30}" type="presParOf" srcId="{D78A09B5-D6ED-6243-AEBC-552509658ABB}" destId="{0FD8DE10-D657-7245-A8E0-C74D5A081FEC}" srcOrd="3" destOrd="0" presId="urn:microsoft.com/office/officeart/2018/5/layout/CenteredIconLabelDescriptionList"/>
    <dgm:cxn modelId="{34CD60FC-7FF4-D44B-98F3-F83A60EE1475}" type="presParOf" srcId="{D78A09B5-D6ED-6243-AEBC-552509658ABB}" destId="{DA19CDC4-9CDA-1744-A417-85D66451D1D7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ABC3ED-1AA5-644A-B78E-54D9C2C5A996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38832B9-536A-7042-86F4-8913C20CE9F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 err="1"/>
            <a:t>Sirtfi</a:t>
          </a:r>
          <a:r>
            <a:rPr lang="en-GB" dirty="0"/>
            <a:t> IdP</a:t>
          </a:r>
        </a:p>
      </dgm:t>
    </dgm:pt>
    <dgm:pt modelId="{E54AC68D-4E03-D24A-A2D9-4870047D74FB}" type="parTrans" cxnId="{DB018D42-A562-724C-8B61-59F78344A79E}">
      <dgm:prSet/>
      <dgm:spPr/>
      <dgm:t>
        <a:bodyPr/>
        <a:lstStyle/>
        <a:p>
          <a:endParaRPr lang="en-US"/>
        </a:p>
      </dgm:t>
    </dgm:pt>
    <dgm:pt modelId="{4C1BD3F9-FBE4-B84C-8DE6-E79323AB4F3B}" type="sibTrans" cxnId="{DB018D42-A562-724C-8B61-59F78344A79E}">
      <dgm:prSet/>
      <dgm:spPr/>
      <dgm:t>
        <a:bodyPr/>
        <a:lstStyle/>
        <a:p>
          <a:endParaRPr lang="en-US"/>
        </a:p>
      </dgm:t>
    </dgm:pt>
    <dgm:pt modelId="{FE654102-93B7-E14D-B3C9-BF4205E86FF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500" dirty="0"/>
            <a:t>2016: 113 – 5% of total (2235)</a:t>
          </a:r>
          <a:endParaRPr lang="en-GB" sz="1500" dirty="0"/>
        </a:p>
      </dgm:t>
    </dgm:pt>
    <dgm:pt modelId="{B3E16CB6-9AE2-5B41-9384-E8FC8D8C7143}" type="parTrans" cxnId="{9F600DE6-1697-A04A-A4DA-2A5D219126D8}">
      <dgm:prSet/>
      <dgm:spPr/>
      <dgm:t>
        <a:bodyPr/>
        <a:lstStyle/>
        <a:p>
          <a:endParaRPr lang="en-US"/>
        </a:p>
      </dgm:t>
    </dgm:pt>
    <dgm:pt modelId="{341EDA69-75F4-954F-AA15-F77BD05CC72A}" type="sibTrans" cxnId="{9F600DE6-1697-A04A-A4DA-2A5D219126D8}">
      <dgm:prSet/>
      <dgm:spPr/>
      <dgm:t>
        <a:bodyPr/>
        <a:lstStyle/>
        <a:p>
          <a:endParaRPr lang="en-US"/>
        </a:p>
      </dgm:t>
    </dgm:pt>
    <dgm:pt modelId="{DA7659F9-33DC-DD4A-A34E-3DFD7EA7FD8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500" dirty="0"/>
            <a:t>2017: 189 – 7.3% of total (2580)</a:t>
          </a:r>
          <a:endParaRPr lang="en-GB" sz="1500" dirty="0"/>
        </a:p>
      </dgm:t>
    </dgm:pt>
    <dgm:pt modelId="{23B52E12-19DA-BD49-8CF1-78ED3CCF5462}" type="parTrans" cxnId="{F5F46042-4873-B243-9FD4-B0FE15C33E02}">
      <dgm:prSet/>
      <dgm:spPr/>
      <dgm:t>
        <a:bodyPr/>
        <a:lstStyle/>
        <a:p>
          <a:endParaRPr lang="en-US"/>
        </a:p>
      </dgm:t>
    </dgm:pt>
    <dgm:pt modelId="{FEE7086D-23D8-9C4E-9FF3-8E27FBC0FF54}" type="sibTrans" cxnId="{F5F46042-4873-B243-9FD4-B0FE15C33E02}">
      <dgm:prSet/>
      <dgm:spPr/>
      <dgm:t>
        <a:bodyPr/>
        <a:lstStyle/>
        <a:p>
          <a:endParaRPr lang="en-US"/>
        </a:p>
      </dgm:t>
    </dgm:pt>
    <dgm:pt modelId="{742BD38E-8AC8-C345-AA93-BFA8D95E1C0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500" dirty="0"/>
            <a:t>2018: 355 – 12% of total (2970)</a:t>
          </a:r>
          <a:endParaRPr lang="en-GB" sz="1500" dirty="0"/>
        </a:p>
      </dgm:t>
    </dgm:pt>
    <dgm:pt modelId="{BF18D28C-0347-1F4D-A2E0-8B1F5A04E6CE}" type="parTrans" cxnId="{5F387199-EC49-3241-8B0D-334FD05A1D26}">
      <dgm:prSet/>
      <dgm:spPr/>
      <dgm:t>
        <a:bodyPr/>
        <a:lstStyle/>
        <a:p>
          <a:endParaRPr lang="en-US"/>
        </a:p>
      </dgm:t>
    </dgm:pt>
    <dgm:pt modelId="{F8A710EB-1F16-CA45-8774-09EE25BF4E60}" type="sibTrans" cxnId="{5F387199-EC49-3241-8B0D-334FD05A1D26}">
      <dgm:prSet/>
      <dgm:spPr/>
      <dgm:t>
        <a:bodyPr/>
        <a:lstStyle/>
        <a:p>
          <a:endParaRPr lang="en-US"/>
        </a:p>
      </dgm:t>
    </dgm:pt>
    <dgm:pt modelId="{126C2439-A03B-CF4E-8022-16B8EE3FC3C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 err="1"/>
            <a:t>Sirtfi</a:t>
          </a:r>
          <a:r>
            <a:rPr lang="en-US" dirty="0"/>
            <a:t> SP</a:t>
          </a:r>
          <a:endParaRPr lang="en-GB" dirty="0"/>
        </a:p>
      </dgm:t>
    </dgm:pt>
    <dgm:pt modelId="{019CC0EE-22AD-4548-8BEC-DA1A4C6205EB}" type="parTrans" cxnId="{B5565EE0-A1CC-C946-AABF-AA26A0038A4D}">
      <dgm:prSet/>
      <dgm:spPr/>
      <dgm:t>
        <a:bodyPr/>
        <a:lstStyle/>
        <a:p>
          <a:endParaRPr lang="en-US"/>
        </a:p>
      </dgm:t>
    </dgm:pt>
    <dgm:pt modelId="{AB6DCC62-E5B9-3B42-8A50-0B08CF3E359F}" type="sibTrans" cxnId="{B5565EE0-A1CC-C946-AABF-AA26A0038A4D}">
      <dgm:prSet/>
      <dgm:spPr/>
      <dgm:t>
        <a:bodyPr/>
        <a:lstStyle/>
        <a:p>
          <a:endParaRPr lang="en-US"/>
        </a:p>
      </dgm:t>
    </dgm:pt>
    <dgm:pt modelId="{11882C6A-F747-D74A-80ED-DECAE4A3C59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500" dirty="0"/>
            <a:t>2016: 3  – 0.2% of total (1384)</a:t>
          </a:r>
          <a:endParaRPr lang="en-GB" sz="1500" dirty="0"/>
        </a:p>
      </dgm:t>
    </dgm:pt>
    <dgm:pt modelId="{14169E0A-3EFE-544B-812B-01DA6422F442}" type="parTrans" cxnId="{F1A3C5A8-4D25-054B-A5C4-9FF37A7B6FCD}">
      <dgm:prSet/>
      <dgm:spPr/>
      <dgm:t>
        <a:bodyPr/>
        <a:lstStyle/>
        <a:p>
          <a:endParaRPr lang="en-US"/>
        </a:p>
      </dgm:t>
    </dgm:pt>
    <dgm:pt modelId="{3F085B44-BD3C-5049-B552-82972F1946B5}" type="sibTrans" cxnId="{F1A3C5A8-4D25-054B-A5C4-9FF37A7B6FCD}">
      <dgm:prSet/>
      <dgm:spPr/>
      <dgm:t>
        <a:bodyPr/>
        <a:lstStyle/>
        <a:p>
          <a:endParaRPr lang="en-US"/>
        </a:p>
      </dgm:t>
    </dgm:pt>
    <dgm:pt modelId="{5DA3697E-EC6E-3F49-9C48-DFA1C5ECD9B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500" dirty="0"/>
            <a:t>2017: 14 – 0.8% of total (1780)</a:t>
          </a:r>
          <a:endParaRPr lang="en-GB" sz="1500" dirty="0"/>
        </a:p>
      </dgm:t>
    </dgm:pt>
    <dgm:pt modelId="{5E9848B8-ADEC-3342-B9D7-C8D9EA8500C5}" type="parTrans" cxnId="{24E42220-5C37-1247-A280-B5F2FFDAD858}">
      <dgm:prSet/>
      <dgm:spPr/>
      <dgm:t>
        <a:bodyPr/>
        <a:lstStyle/>
        <a:p>
          <a:endParaRPr lang="en-US"/>
        </a:p>
      </dgm:t>
    </dgm:pt>
    <dgm:pt modelId="{78E917D6-3E71-2B45-AE94-A7F361F8805D}" type="sibTrans" cxnId="{24E42220-5C37-1247-A280-B5F2FFDAD858}">
      <dgm:prSet/>
      <dgm:spPr/>
      <dgm:t>
        <a:bodyPr/>
        <a:lstStyle/>
        <a:p>
          <a:endParaRPr lang="en-US"/>
        </a:p>
      </dgm:t>
    </dgm:pt>
    <dgm:pt modelId="{85586B87-F589-A045-805A-DB82991CC86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500" dirty="0"/>
            <a:t>2018: 131 – 5.6% of total (2332)</a:t>
          </a:r>
          <a:endParaRPr lang="en-GB" sz="1500" dirty="0"/>
        </a:p>
      </dgm:t>
    </dgm:pt>
    <dgm:pt modelId="{11442244-B45D-B44C-B646-5D7634835D16}" type="parTrans" cxnId="{23C2AA6C-BC2E-FA41-940C-DC25F6F10A08}">
      <dgm:prSet/>
      <dgm:spPr/>
      <dgm:t>
        <a:bodyPr/>
        <a:lstStyle/>
        <a:p>
          <a:endParaRPr lang="en-US"/>
        </a:p>
      </dgm:t>
    </dgm:pt>
    <dgm:pt modelId="{7FB5F225-6DFE-FC46-9BC2-EF8450E69D5E}" type="sibTrans" cxnId="{23C2AA6C-BC2E-FA41-940C-DC25F6F10A08}">
      <dgm:prSet/>
      <dgm:spPr/>
      <dgm:t>
        <a:bodyPr/>
        <a:lstStyle/>
        <a:p>
          <a:endParaRPr lang="en-US"/>
        </a:p>
      </dgm:t>
    </dgm:pt>
    <dgm:pt modelId="{97289AC2-B337-6E4D-B66D-1AE41B8C548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500" dirty="0"/>
            <a:t>2019: 555 - 17.5% of total (3163)</a:t>
          </a:r>
        </a:p>
        <a:p>
          <a:pPr>
            <a:lnSpc>
              <a:spcPct val="100000"/>
            </a:lnSpc>
          </a:pPr>
          <a:r>
            <a:rPr lang="en-GB" sz="1500" dirty="0"/>
            <a:t>2020: 719 – 17.1% of total (4189)</a:t>
          </a:r>
        </a:p>
        <a:p>
          <a:pPr>
            <a:lnSpc>
              <a:spcPct val="100000"/>
            </a:lnSpc>
          </a:pPr>
          <a:r>
            <a:rPr lang="en-GB" sz="1500" dirty="0"/>
            <a:t>2021: 1199 – 24.8% of total  (4818)</a:t>
          </a:r>
        </a:p>
      </dgm:t>
    </dgm:pt>
    <dgm:pt modelId="{A0E17E46-E6C1-2844-A5E6-40CF26301618}" type="parTrans" cxnId="{316478ED-B09B-5949-B535-7BA95EEE9673}">
      <dgm:prSet/>
      <dgm:spPr/>
      <dgm:t>
        <a:bodyPr/>
        <a:lstStyle/>
        <a:p>
          <a:endParaRPr lang="en-GB"/>
        </a:p>
      </dgm:t>
    </dgm:pt>
    <dgm:pt modelId="{DA9F53BD-A83D-0545-B368-E6F7B38E9A07}" type="sibTrans" cxnId="{316478ED-B09B-5949-B535-7BA95EEE9673}">
      <dgm:prSet/>
      <dgm:spPr/>
      <dgm:t>
        <a:bodyPr/>
        <a:lstStyle/>
        <a:p>
          <a:endParaRPr lang="en-GB"/>
        </a:p>
      </dgm:t>
    </dgm:pt>
    <dgm:pt modelId="{1D260545-FEBD-E941-977F-649F235681F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500" dirty="0"/>
            <a:t>2019: 227 - 8.5% of total (2668)</a:t>
          </a:r>
        </a:p>
        <a:p>
          <a:pPr>
            <a:lnSpc>
              <a:spcPct val="100000"/>
            </a:lnSpc>
          </a:pPr>
          <a:r>
            <a:rPr lang="en-GB" sz="1500" dirty="0"/>
            <a:t>2020: 318 – 10% of total (3195)</a:t>
          </a:r>
        </a:p>
        <a:p>
          <a:pPr>
            <a:lnSpc>
              <a:spcPct val="100000"/>
            </a:lnSpc>
          </a:pPr>
          <a:r>
            <a:rPr lang="en-GB" sz="1500" dirty="0"/>
            <a:t>2021: 1681  - 47% of total (3534)</a:t>
          </a:r>
        </a:p>
      </dgm:t>
    </dgm:pt>
    <dgm:pt modelId="{9DBA74FD-BAC8-8248-8689-CBBF246D8428}" type="parTrans" cxnId="{7EE529A8-AB1C-5247-BA0E-B04BC1CB3590}">
      <dgm:prSet/>
      <dgm:spPr/>
      <dgm:t>
        <a:bodyPr/>
        <a:lstStyle/>
        <a:p>
          <a:endParaRPr lang="en-GB"/>
        </a:p>
      </dgm:t>
    </dgm:pt>
    <dgm:pt modelId="{6C1E85D9-9AEB-5E45-96EC-5271E15B88F8}" type="sibTrans" cxnId="{7EE529A8-AB1C-5247-BA0E-B04BC1CB3590}">
      <dgm:prSet/>
      <dgm:spPr/>
      <dgm:t>
        <a:bodyPr/>
        <a:lstStyle/>
        <a:p>
          <a:endParaRPr lang="en-GB"/>
        </a:p>
      </dgm:t>
    </dgm:pt>
    <dgm:pt modelId="{821559CF-840D-1D42-A8B3-69F45E5DC84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/>
            <a:t>Sirtfi2 IdP</a:t>
          </a:r>
        </a:p>
      </dgm:t>
    </dgm:pt>
    <dgm:pt modelId="{E08269BD-F2A9-8645-A058-201F9E74FC73}" type="parTrans" cxnId="{F661197D-4F19-444B-897F-701A0F558036}">
      <dgm:prSet/>
      <dgm:spPr/>
      <dgm:t>
        <a:bodyPr/>
        <a:lstStyle/>
        <a:p>
          <a:endParaRPr lang="en-GB"/>
        </a:p>
      </dgm:t>
    </dgm:pt>
    <dgm:pt modelId="{6185C30A-E60A-D648-8C7A-90CE73975B20}" type="sibTrans" cxnId="{F661197D-4F19-444B-897F-701A0F558036}">
      <dgm:prSet/>
      <dgm:spPr/>
      <dgm:t>
        <a:bodyPr/>
        <a:lstStyle/>
        <a:p>
          <a:endParaRPr lang="en-GB"/>
        </a:p>
      </dgm:t>
    </dgm:pt>
    <dgm:pt modelId="{112AFDAB-AEDA-9B46-9F0D-9C8C845AD4B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500" dirty="0"/>
            <a:t>2022: 1799 – 50% of total (3594)</a:t>
          </a:r>
        </a:p>
      </dgm:t>
    </dgm:pt>
    <dgm:pt modelId="{5591DADF-88D4-BC42-8B0E-80C5D52CD222}" type="parTrans" cxnId="{0D22705A-F3FB-294E-BD85-32FDE63E3186}">
      <dgm:prSet/>
      <dgm:spPr/>
      <dgm:t>
        <a:bodyPr/>
        <a:lstStyle/>
        <a:p>
          <a:endParaRPr lang="en-GB"/>
        </a:p>
      </dgm:t>
    </dgm:pt>
    <dgm:pt modelId="{D0D238A3-19DE-3C4D-8363-EECEFDDACA75}" type="sibTrans" cxnId="{0D22705A-F3FB-294E-BD85-32FDE63E3186}">
      <dgm:prSet/>
      <dgm:spPr/>
      <dgm:t>
        <a:bodyPr/>
        <a:lstStyle/>
        <a:p>
          <a:endParaRPr lang="en-GB"/>
        </a:p>
      </dgm:t>
    </dgm:pt>
    <dgm:pt modelId="{A6BC13CE-1713-0643-AB9D-C5F9445396D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/>
            <a:t>Sirtfi2 SP</a:t>
          </a:r>
        </a:p>
      </dgm:t>
    </dgm:pt>
    <dgm:pt modelId="{80744C67-C24C-3241-9731-406E284C1BFF}" type="parTrans" cxnId="{B40B4165-B67A-DA49-95C7-44BA8868C08E}">
      <dgm:prSet/>
      <dgm:spPr/>
      <dgm:t>
        <a:bodyPr/>
        <a:lstStyle/>
        <a:p>
          <a:endParaRPr lang="en-GB"/>
        </a:p>
      </dgm:t>
    </dgm:pt>
    <dgm:pt modelId="{754AB4C4-449F-5047-8DE2-D191E8D7450D}" type="sibTrans" cxnId="{B40B4165-B67A-DA49-95C7-44BA8868C08E}">
      <dgm:prSet/>
      <dgm:spPr/>
      <dgm:t>
        <a:bodyPr/>
        <a:lstStyle/>
        <a:p>
          <a:endParaRPr lang="en-GB"/>
        </a:p>
      </dgm:t>
    </dgm:pt>
    <dgm:pt modelId="{7892208C-C55A-1F4A-AFCA-A7E22C61B54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500" dirty="0"/>
            <a:t>2022: 1262 – 23.7% of total (5319)</a:t>
          </a:r>
        </a:p>
        <a:p>
          <a:pPr>
            <a:lnSpc>
              <a:spcPct val="100000"/>
            </a:lnSpc>
          </a:pPr>
          <a:endParaRPr lang="en-GB" sz="1700" dirty="0"/>
        </a:p>
      </dgm:t>
    </dgm:pt>
    <dgm:pt modelId="{573BFBC7-DD44-5B41-B892-97731C271087}" type="parTrans" cxnId="{62D9B54B-7D53-744C-93B4-E3D98440AE73}">
      <dgm:prSet/>
      <dgm:spPr/>
      <dgm:t>
        <a:bodyPr/>
        <a:lstStyle/>
        <a:p>
          <a:endParaRPr lang="en-GB"/>
        </a:p>
      </dgm:t>
    </dgm:pt>
    <dgm:pt modelId="{FD431FD1-04E2-114C-9EBA-950FD9DBD5F4}" type="sibTrans" cxnId="{62D9B54B-7D53-744C-93B4-E3D98440AE73}">
      <dgm:prSet/>
      <dgm:spPr/>
      <dgm:t>
        <a:bodyPr/>
        <a:lstStyle/>
        <a:p>
          <a:endParaRPr lang="en-GB"/>
        </a:p>
      </dgm:t>
    </dgm:pt>
    <dgm:pt modelId="{D8213403-E78B-9A4B-B3D0-6CBF8180B3B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500" dirty="0"/>
            <a:t>2022: 13 – 0.2% of total (5319)</a:t>
          </a:r>
        </a:p>
      </dgm:t>
    </dgm:pt>
    <dgm:pt modelId="{043D66A7-9C2C-DD40-B740-A16F5E648F3F}" type="parTrans" cxnId="{06E7F00B-3AEA-FF4F-8B74-F664F303CE14}">
      <dgm:prSet/>
      <dgm:spPr/>
      <dgm:t>
        <a:bodyPr/>
        <a:lstStyle/>
        <a:p>
          <a:endParaRPr lang="en-GB"/>
        </a:p>
      </dgm:t>
    </dgm:pt>
    <dgm:pt modelId="{9B7E816A-D85C-504C-90D5-3D897CBFB972}" type="sibTrans" cxnId="{06E7F00B-3AEA-FF4F-8B74-F664F303CE14}">
      <dgm:prSet/>
      <dgm:spPr/>
      <dgm:t>
        <a:bodyPr/>
        <a:lstStyle/>
        <a:p>
          <a:endParaRPr lang="en-GB"/>
        </a:p>
      </dgm:t>
    </dgm:pt>
    <dgm:pt modelId="{F85B1771-3D57-C645-A90A-932AC6ACCAC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500" dirty="0"/>
            <a:t>2022: 2 - 0.05% of total (3594)</a:t>
          </a:r>
        </a:p>
      </dgm:t>
    </dgm:pt>
    <dgm:pt modelId="{FFC4A33C-667F-0B4B-A1AE-9D79FCAFE3CC}" type="parTrans" cxnId="{657F324C-C054-6D45-AB7D-313102ACF17D}">
      <dgm:prSet/>
      <dgm:spPr/>
      <dgm:t>
        <a:bodyPr/>
        <a:lstStyle/>
        <a:p>
          <a:endParaRPr lang="en-GB"/>
        </a:p>
      </dgm:t>
    </dgm:pt>
    <dgm:pt modelId="{2F2619E1-8E52-9A48-A04A-0AB1BF9E42A5}" type="sibTrans" cxnId="{657F324C-C054-6D45-AB7D-313102ACF17D}">
      <dgm:prSet/>
      <dgm:spPr/>
      <dgm:t>
        <a:bodyPr/>
        <a:lstStyle/>
        <a:p>
          <a:endParaRPr lang="en-GB"/>
        </a:p>
      </dgm:t>
    </dgm:pt>
    <dgm:pt modelId="{A53B7CBC-E596-4032-B7C7-AE1603B94CB8}" type="pres">
      <dgm:prSet presAssocID="{A8ABC3ED-1AA5-644A-B78E-54D9C2C5A996}" presName="root" presStyleCnt="0">
        <dgm:presLayoutVars>
          <dgm:dir/>
          <dgm:resizeHandles val="exact"/>
        </dgm:presLayoutVars>
      </dgm:prSet>
      <dgm:spPr/>
    </dgm:pt>
    <dgm:pt modelId="{F9CAD39E-8AE1-4A5B-AA2B-13AB882E0450}" type="pres">
      <dgm:prSet presAssocID="{C38832B9-536A-7042-86F4-8913C20CE9FA}" presName="compNode" presStyleCnt="0"/>
      <dgm:spPr/>
    </dgm:pt>
    <dgm:pt modelId="{C025ED56-A833-499E-82AC-C73352047AC0}" type="pres">
      <dgm:prSet presAssocID="{C38832B9-536A-7042-86F4-8913C20CE9FA}" presName="iconRect" presStyleLbl="node1" presStyleIdx="0" presStyleCnt="4" custLinFactNeighborY="-30962"/>
      <dgm:spPr>
        <a:blipFill>
          <a:blip xmlns:r="http://schemas.openxmlformats.org/officeDocument/2006/relationships" r:embed="rId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C9BFFC36-F3B1-4F18-B51A-98BF34886DCC}" type="pres">
      <dgm:prSet presAssocID="{C38832B9-536A-7042-86F4-8913C20CE9FA}" presName="iconSpace" presStyleCnt="0"/>
      <dgm:spPr/>
    </dgm:pt>
    <dgm:pt modelId="{E71850A7-560D-4F2F-805F-15E1745DD079}" type="pres">
      <dgm:prSet presAssocID="{C38832B9-536A-7042-86F4-8913C20CE9FA}" presName="parTx" presStyleLbl="revTx" presStyleIdx="0" presStyleCnt="8" custLinFactNeighborY="-72252">
        <dgm:presLayoutVars>
          <dgm:chMax val="0"/>
          <dgm:chPref val="0"/>
        </dgm:presLayoutVars>
      </dgm:prSet>
      <dgm:spPr/>
    </dgm:pt>
    <dgm:pt modelId="{36D75E2D-F4D6-489A-9B48-7141C0AEEA80}" type="pres">
      <dgm:prSet presAssocID="{C38832B9-536A-7042-86F4-8913C20CE9FA}" presName="txSpace" presStyleCnt="0"/>
      <dgm:spPr/>
    </dgm:pt>
    <dgm:pt modelId="{5F70CE43-90EA-42C9-BF50-0035ACBFE9DA}" type="pres">
      <dgm:prSet presAssocID="{C38832B9-536A-7042-86F4-8913C20CE9FA}" presName="desTx" presStyleLbl="revTx" presStyleIdx="1" presStyleCnt="8" custScaleX="120816">
        <dgm:presLayoutVars/>
      </dgm:prSet>
      <dgm:spPr/>
    </dgm:pt>
    <dgm:pt modelId="{6FC3D322-9D0C-44AA-8E13-462272838B53}" type="pres">
      <dgm:prSet presAssocID="{4C1BD3F9-FBE4-B84C-8DE6-E79323AB4F3B}" presName="sibTrans" presStyleCnt="0"/>
      <dgm:spPr/>
    </dgm:pt>
    <dgm:pt modelId="{865F3754-94C8-45A4-B1C6-DD1444077B56}" type="pres">
      <dgm:prSet presAssocID="{126C2439-A03B-CF4E-8022-16B8EE3FC3CB}" presName="compNode" presStyleCnt="0"/>
      <dgm:spPr/>
    </dgm:pt>
    <dgm:pt modelId="{38CE54D4-3394-496C-8C0C-82A7F73A7A05}" type="pres">
      <dgm:prSet presAssocID="{126C2439-A03B-CF4E-8022-16B8EE3FC3CB}" presName="iconRect" presStyleLbl="node1" presStyleIdx="1" presStyleCnt="4" custLinFactNeighborY="-30962"/>
      <dgm:spPr>
        <a:blipFill>
          <a:blip xmlns:r="http://schemas.openxmlformats.org/officeDocument/2006/relationships"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E0B4DAC2-8270-4621-925C-190F6830F16F}" type="pres">
      <dgm:prSet presAssocID="{126C2439-A03B-CF4E-8022-16B8EE3FC3CB}" presName="iconSpace" presStyleCnt="0"/>
      <dgm:spPr/>
    </dgm:pt>
    <dgm:pt modelId="{C364856E-49FC-4D96-B014-D91E1A4E907C}" type="pres">
      <dgm:prSet presAssocID="{126C2439-A03B-CF4E-8022-16B8EE3FC3CB}" presName="parTx" presStyleLbl="revTx" presStyleIdx="2" presStyleCnt="8" custLinFactNeighborY="-72252">
        <dgm:presLayoutVars>
          <dgm:chMax val="0"/>
          <dgm:chPref val="0"/>
        </dgm:presLayoutVars>
      </dgm:prSet>
      <dgm:spPr/>
    </dgm:pt>
    <dgm:pt modelId="{A72F7C68-8D41-4170-8921-43F50E3CEA93}" type="pres">
      <dgm:prSet presAssocID="{126C2439-A03B-CF4E-8022-16B8EE3FC3CB}" presName="txSpace" presStyleCnt="0"/>
      <dgm:spPr/>
    </dgm:pt>
    <dgm:pt modelId="{3FB804A5-79AD-4872-9491-D2A640150DE7}" type="pres">
      <dgm:prSet presAssocID="{126C2439-A03B-CF4E-8022-16B8EE3FC3CB}" presName="desTx" presStyleLbl="revTx" presStyleIdx="3" presStyleCnt="8" custScaleX="117654">
        <dgm:presLayoutVars/>
      </dgm:prSet>
      <dgm:spPr/>
    </dgm:pt>
    <dgm:pt modelId="{4AE349F6-4439-7640-903D-E00FAF2F06E2}" type="pres">
      <dgm:prSet presAssocID="{AB6DCC62-E5B9-3B42-8A50-0B08CF3E359F}" presName="sibTrans" presStyleCnt="0"/>
      <dgm:spPr/>
    </dgm:pt>
    <dgm:pt modelId="{7022588B-3C99-3C45-AB19-C7B90F5FF34F}" type="pres">
      <dgm:prSet presAssocID="{821559CF-840D-1D42-A8B3-69F45E5DC84F}" presName="compNode" presStyleCnt="0"/>
      <dgm:spPr/>
    </dgm:pt>
    <dgm:pt modelId="{CAAEABB5-7E49-C84E-BB0A-F0912831FF0D}" type="pres">
      <dgm:prSet presAssocID="{821559CF-840D-1D42-A8B3-69F45E5DC84F}" presName="iconRect" presStyleLbl="node1" presStyleIdx="2" presStyleCnt="4" custLinFactNeighborY="-30962"/>
      <dgm:spPr>
        <a:blipFill rotWithShape="1">
          <a:blip xmlns:r="http://schemas.openxmlformats.org/officeDocument/2006/relationships" r:embed="rId1">
            <a:duotone>
              <a:prstClr val="black"/>
              <a:srgbClr val="ED7D3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6000" b="-6000"/>
          </a:stretch>
        </a:blipFill>
      </dgm:spPr>
    </dgm:pt>
    <dgm:pt modelId="{1D0E8056-4346-3A4C-9578-65BFF38A26CD}" type="pres">
      <dgm:prSet presAssocID="{821559CF-840D-1D42-A8B3-69F45E5DC84F}" presName="iconSpace" presStyleCnt="0"/>
      <dgm:spPr/>
    </dgm:pt>
    <dgm:pt modelId="{6829293F-9282-914F-B399-1BE7E0841E6B}" type="pres">
      <dgm:prSet presAssocID="{821559CF-840D-1D42-A8B3-69F45E5DC84F}" presName="parTx" presStyleLbl="revTx" presStyleIdx="4" presStyleCnt="8" custLinFactNeighborY="-72252">
        <dgm:presLayoutVars>
          <dgm:chMax val="0"/>
          <dgm:chPref val="0"/>
        </dgm:presLayoutVars>
      </dgm:prSet>
      <dgm:spPr/>
    </dgm:pt>
    <dgm:pt modelId="{7E11E0D3-FC95-F047-BAB2-0778A8A83B5A}" type="pres">
      <dgm:prSet presAssocID="{821559CF-840D-1D42-A8B3-69F45E5DC84F}" presName="txSpace" presStyleCnt="0"/>
      <dgm:spPr/>
    </dgm:pt>
    <dgm:pt modelId="{10FAC95B-4508-BA4D-A334-35D08ACB23D8}" type="pres">
      <dgm:prSet presAssocID="{821559CF-840D-1D42-A8B3-69F45E5DC84F}" presName="desTx" presStyleLbl="revTx" presStyleIdx="5" presStyleCnt="8">
        <dgm:presLayoutVars/>
      </dgm:prSet>
      <dgm:spPr/>
    </dgm:pt>
    <dgm:pt modelId="{86EC6626-A59E-6646-89B2-57224E68641B}" type="pres">
      <dgm:prSet presAssocID="{6185C30A-E60A-D648-8C7A-90CE73975B20}" presName="sibTrans" presStyleCnt="0"/>
      <dgm:spPr/>
    </dgm:pt>
    <dgm:pt modelId="{D36F9339-9AA0-9B48-926F-57A5AD628E40}" type="pres">
      <dgm:prSet presAssocID="{A6BC13CE-1713-0643-AB9D-C5F9445396D5}" presName="compNode" presStyleCnt="0"/>
      <dgm:spPr/>
    </dgm:pt>
    <dgm:pt modelId="{3B5EE737-991B-0A47-9310-7347AD0C2563}" type="pres">
      <dgm:prSet presAssocID="{A6BC13CE-1713-0643-AB9D-C5F9445396D5}" presName="iconRect" presStyleLbl="node1" presStyleIdx="3" presStyleCnt="4" custLinFactNeighborY="-30962"/>
      <dgm:spPr>
        <a:blipFill rotWithShape="1">
          <a:blip xmlns:r="http://schemas.openxmlformats.org/officeDocument/2006/relationships" r:embed="rId3">
            <a:duotone>
              <a:prstClr val="black"/>
              <a:srgbClr val="ED7D31">
                <a:tint val="45000"/>
                <a:satMod val="400000"/>
              </a:srgb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6000" b="-6000"/>
          </a:stretch>
        </a:blipFill>
      </dgm:spPr>
    </dgm:pt>
    <dgm:pt modelId="{66BB3EF8-9B29-A647-9125-A17DF6A590E8}" type="pres">
      <dgm:prSet presAssocID="{A6BC13CE-1713-0643-AB9D-C5F9445396D5}" presName="iconSpace" presStyleCnt="0"/>
      <dgm:spPr/>
    </dgm:pt>
    <dgm:pt modelId="{D63659CB-3C78-8642-A80D-FFFBDC548083}" type="pres">
      <dgm:prSet presAssocID="{A6BC13CE-1713-0643-AB9D-C5F9445396D5}" presName="parTx" presStyleLbl="revTx" presStyleIdx="6" presStyleCnt="8" custLinFactNeighborY="-72252">
        <dgm:presLayoutVars>
          <dgm:chMax val="0"/>
          <dgm:chPref val="0"/>
        </dgm:presLayoutVars>
      </dgm:prSet>
      <dgm:spPr/>
    </dgm:pt>
    <dgm:pt modelId="{85B42D7C-CB20-9546-8A73-D709F421DA8E}" type="pres">
      <dgm:prSet presAssocID="{A6BC13CE-1713-0643-AB9D-C5F9445396D5}" presName="txSpace" presStyleCnt="0"/>
      <dgm:spPr/>
    </dgm:pt>
    <dgm:pt modelId="{047C9176-2742-664C-B55A-5603E5D945FF}" type="pres">
      <dgm:prSet presAssocID="{A6BC13CE-1713-0643-AB9D-C5F9445396D5}" presName="desTx" presStyleLbl="revTx" presStyleIdx="7" presStyleCnt="8">
        <dgm:presLayoutVars/>
      </dgm:prSet>
      <dgm:spPr/>
    </dgm:pt>
  </dgm:ptLst>
  <dgm:cxnLst>
    <dgm:cxn modelId="{9BC4A301-30CE-6944-8BE0-AD70F1BD3DC9}" type="presOf" srcId="{5DA3697E-EC6E-3F49-9C48-DFA1C5ECD9B4}" destId="{3FB804A5-79AD-4872-9491-D2A640150DE7}" srcOrd="0" destOrd="1" presId="urn:microsoft.com/office/officeart/2018/5/layout/CenteredIconLabelDescriptionList"/>
    <dgm:cxn modelId="{06E7F00B-3AEA-FF4F-8B74-F664F303CE14}" srcId="{821559CF-840D-1D42-A8B3-69F45E5DC84F}" destId="{D8213403-E78B-9A4B-B3D0-6CBF8180B3B0}" srcOrd="0" destOrd="0" parTransId="{043D66A7-9C2C-DD40-B740-A16F5E648F3F}" sibTransId="{9B7E816A-D85C-504C-90D5-3D897CBFB972}"/>
    <dgm:cxn modelId="{FBC1FF1C-A22F-604A-B056-F04810721F99}" type="presOf" srcId="{FE654102-93B7-E14D-B3C9-BF4205E86FFA}" destId="{5F70CE43-90EA-42C9-BF50-0035ACBFE9DA}" srcOrd="0" destOrd="0" presId="urn:microsoft.com/office/officeart/2018/5/layout/CenteredIconLabelDescriptionList"/>
    <dgm:cxn modelId="{24E42220-5C37-1247-A280-B5F2FFDAD858}" srcId="{126C2439-A03B-CF4E-8022-16B8EE3FC3CB}" destId="{5DA3697E-EC6E-3F49-9C48-DFA1C5ECD9B4}" srcOrd="1" destOrd="0" parTransId="{5E9848B8-ADEC-3342-B9D7-C8D9EA8500C5}" sibTransId="{78E917D6-3E71-2B45-AE94-A7F361F8805D}"/>
    <dgm:cxn modelId="{F5F46042-4873-B243-9FD4-B0FE15C33E02}" srcId="{C38832B9-536A-7042-86F4-8913C20CE9FA}" destId="{DA7659F9-33DC-DD4A-A34E-3DFD7EA7FD86}" srcOrd="1" destOrd="0" parTransId="{23B52E12-19DA-BD49-8CF1-78ED3CCF5462}" sibTransId="{FEE7086D-23D8-9C4E-9FF3-8E27FBC0FF54}"/>
    <dgm:cxn modelId="{DB018D42-A562-724C-8B61-59F78344A79E}" srcId="{A8ABC3ED-1AA5-644A-B78E-54D9C2C5A996}" destId="{C38832B9-536A-7042-86F4-8913C20CE9FA}" srcOrd="0" destOrd="0" parTransId="{E54AC68D-4E03-D24A-A2D9-4870047D74FB}" sibTransId="{4C1BD3F9-FBE4-B84C-8DE6-E79323AB4F3B}"/>
    <dgm:cxn modelId="{FA4A6C47-0D35-CB45-9187-ACD3F0025D56}" type="presOf" srcId="{742BD38E-8AC8-C345-AA93-BFA8D95E1C0B}" destId="{5F70CE43-90EA-42C9-BF50-0035ACBFE9DA}" srcOrd="0" destOrd="2" presId="urn:microsoft.com/office/officeart/2018/5/layout/CenteredIconLabelDescriptionList"/>
    <dgm:cxn modelId="{30E58648-2BD3-314C-8949-71A2D6827065}" type="presOf" srcId="{97289AC2-B337-6E4D-B66D-1AE41B8C5489}" destId="{5F70CE43-90EA-42C9-BF50-0035ACBFE9DA}" srcOrd="0" destOrd="3" presId="urn:microsoft.com/office/officeart/2018/5/layout/CenteredIconLabelDescriptionList"/>
    <dgm:cxn modelId="{62D9B54B-7D53-744C-93B4-E3D98440AE73}" srcId="{C38832B9-536A-7042-86F4-8913C20CE9FA}" destId="{7892208C-C55A-1F4A-AFCA-A7E22C61B544}" srcOrd="4" destOrd="0" parTransId="{573BFBC7-DD44-5B41-B892-97731C271087}" sibTransId="{FD431FD1-04E2-114C-9EBA-950FD9DBD5F4}"/>
    <dgm:cxn modelId="{657F324C-C054-6D45-AB7D-313102ACF17D}" srcId="{A6BC13CE-1713-0643-AB9D-C5F9445396D5}" destId="{F85B1771-3D57-C645-A90A-932AC6ACCACD}" srcOrd="0" destOrd="0" parTransId="{FFC4A33C-667F-0B4B-A1AE-9D79FCAFE3CC}" sibTransId="{2F2619E1-8E52-9A48-A04A-0AB1BF9E42A5}"/>
    <dgm:cxn modelId="{0D22705A-F3FB-294E-BD85-32FDE63E3186}" srcId="{126C2439-A03B-CF4E-8022-16B8EE3FC3CB}" destId="{112AFDAB-AEDA-9B46-9F0D-9C8C845AD4B8}" srcOrd="4" destOrd="0" parTransId="{5591DADF-88D4-BC42-8B0E-80C5D52CD222}" sibTransId="{D0D238A3-19DE-3C4D-8363-EECEFDDACA75}"/>
    <dgm:cxn modelId="{47C53962-9EE6-6A45-AAFF-B60A6731B185}" type="presOf" srcId="{1D260545-FEBD-E941-977F-649F235681F4}" destId="{3FB804A5-79AD-4872-9491-D2A640150DE7}" srcOrd="0" destOrd="3" presId="urn:microsoft.com/office/officeart/2018/5/layout/CenteredIconLabelDescriptionList"/>
    <dgm:cxn modelId="{08269964-EFD2-CA43-BA87-E979B1016A00}" type="presOf" srcId="{126C2439-A03B-CF4E-8022-16B8EE3FC3CB}" destId="{C364856E-49FC-4D96-B014-D91E1A4E907C}" srcOrd="0" destOrd="0" presId="urn:microsoft.com/office/officeart/2018/5/layout/CenteredIconLabelDescriptionList"/>
    <dgm:cxn modelId="{B40B4165-B67A-DA49-95C7-44BA8868C08E}" srcId="{A8ABC3ED-1AA5-644A-B78E-54D9C2C5A996}" destId="{A6BC13CE-1713-0643-AB9D-C5F9445396D5}" srcOrd="3" destOrd="0" parTransId="{80744C67-C24C-3241-9731-406E284C1BFF}" sibTransId="{754AB4C4-449F-5047-8DE2-D191E8D7450D}"/>
    <dgm:cxn modelId="{97E01669-402C-5F4B-9043-871F5B4C05F3}" type="presOf" srcId="{A8ABC3ED-1AA5-644A-B78E-54D9C2C5A996}" destId="{A53B7CBC-E596-4032-B7C7-AE1603B94CB8}" srcOrd="0" destOrd="0" presId="urn:microsoft.com/office/officeart/2018/5/layout/CenteredIconLabelDescriptionList"/>
    <dgm:cxn modelId="{33FC4B69-121E-4543-A14E-0EEAFEDB85B9}" type="presOf" srcId="{7892208C-C55A-1F4A-AFCA-A7E22C61B544}" destId="{5F70CE43-90EA-42C9-BF50-0035ACBFE9DA}" srcOrd="0" destOrd="4" presId="urn:microsoft.com/office/officeart/2018/5/layout/CenteredIconLabelDescriptionList"/>
    <dgm:cxn modelId="{23C2AA6C-BC2E-FA41-940C-DC25F6F10A08}" srcId="{126C2439-A03B-CF4E-8022-16B8EE3FC3CB}" destId="{85586B87-F589-A045-805A-DB82991CC86D}" srcOrd="2" destOrd="0" parTransId="{11442244-B45D-B44C-B646-5D7634835D16}" sibTransId="{7FB5F225-6DFE-FC46-9BC2-EF8450E69D5E}"/>
    <dgm:cxn modelId="{3921CB74-917C-B041-A83E-23438132FB66}" type="presOf" srcId="{112AFDAB-AEDA-9B46-9F0D-9C8C845AD4B8}" destId="{3FB804A5-79AD-4872-9491-D2A640150DE7}" srcOrd="0" destOrd="4" presId="urn:microsoft.com/office/officeart/2018/5/layout/CenteredIconLabelDescriptionList"/>
    <dgm:cxn modelId="{F661197D-4F19-444B-897F-701A0F558036}" srcId="{A8ABC3ED-1AA5-644A-B78E-54D9C2C5A996}" destId="{821559CF-840D-1D42-A8B3-69F45E5DC84F}" srcOrd="2" destOrd="0" parTransId="{E08269BD-F2A9-8645-A058-201F9E74FC73}" sibTransId="{6185C30A-E60A-D648-8C7A-90CE73975B20}"/>
    <dgm:cxn modelId="{08F90F89-23DA-3845-B300-B6750900BD8E}" type="presOf" srcId="{D8213403-E78B-9A4B-B3D0-6CBF8180B3B0}" destId="{10FAC95B-4508-BA4D-A334-35D08ACB23D8}" srcOrd="0" destOrd="0" presId="urn:microsoft.com/office/officeart/2018/5/layout/CenteredIconLabelDescriptionList"/>
    <dgm:cxn modelId="{3E21128B-BF61-C942-B1AE-B1C52F64C53A}" type="presOf" srcId="{C38832B9-536A-7042-86F4-8913C20CE9FA}" destId="{E71850A7-560D-4F2F-805F-15E1745DD079}" srcOrd="0" destOrd="0" presId="urn:microsoft.com/office/officeart/2018/5/layout/CenteredIconLabelDescriptionList"/>
    <dgm:cxn modelId="{5F387199-EC49-3241-8B0D-334FD05A1D26}" srcId="{C38832B9-536A-7042-86F4-8913C20CE9FA}" destId="{742BD38E-8AC8-C345-AA93-BFA8D95E1C0B}" srcOrd="2" destOrd="0" parTransId="{BF18D28C-0347-1F4D-A2E0-8B1F5A04E6CE}" sibTransId="{F8A710EB-1F16-CA45-8774-09EE25BF4E60}"/>
    <dgm:cxn modelId="{7EE529A8-AB1C-5247-BA0E-B04BC1CB3590}" srcId="{126C2439-A03B-CF4E-8022-16B8EE3FC3CB}" destId="{1D260545-FEBD-E941-977F-649F235681F4}" srcOrd="3" destOrd="0" parTransId="{9DBA74FD-BAC8-8248-8689-CBBF246D8428}" sibTransId="{6C1E85D9-9AEB-5E45-96EC-5271E15B88F8}"/>
    <dgm:cxn modelId="{F1A3C5A8-4D25-054B-A5C4-9FF37A7B6FCD}" srcId="{126C2439-A03B-CF4E-8022-16B8EE3FC3CB}" destId="{11882C6A-F747-D74A-80ED-DECAE4A3C594}" srcOrd="0" destOrd="0" parTransId="{14169E0A-3EFE-544B-812B-01DA6422F442}" sibTransId="{3F085B44-BD3C-5049-B552-82972F1946B5}"/>
    <dgm:cxn modelId="{6A88A0B8-522F-C143-B158-3A7F6AA3F774}" type="presOf" srcId="{F85B1771-3D57-C645-A90A-932AC6ACCACD}" destId="{047C9176-2742-664C-B55A-5603E5D945FF}" srcOrd="0" destOrd="0" presId="urn:microsoft.com/office/officeart/2018/5/layout/CenteredIconLabelDescriptionList"/>
    <dgm:cxn modelId="{56CA71BB-731A-4449-A145-7C602FCB6300}" type="presOf" srcId="{11882C6A-F747-D74A-80ED-DECAE4A3C594}" destId="{3FB804A5-79AD-4872-9491-D2A640150DE7}" srcOrd="0" destOrd="0" presId="urn:microsoft.com/office/officeart/2018/5/layout/CenteredIconLabelDescriptionList"/>
    <dgm:cxn modelId="{20B3F3BD-2667-E84A-BC5E-76A48574F605}" type="presOf" srcId="{A6BC13CE-1713-0643-AB9D-C5F9445396D5}" destId="{D63659CB-3C78-8642-A80D-FFFBDC548083}" srcOrd="0" destOrd="0" presId="urn:microsoft.com/office/officeart/2018/5/layout/CenteredIconLabelDescriptionList"/>
    <dgm:cxn modelId="{14E340CE-758D-EE41-B7B4-73D52443AD29}" type="presOf" srcId="{85586B87-F589-A045-805A-DB82991CC86D}" destId="{3FB804A5-79AD-4872-9491-D2A640150DE7}" srcOrd="0" destOrd="2" presId="urn:microsoft.com/office/officeart/2018/5/layout/CenteredIconLabelDescriptionList"/>
    <dgm:cxn modelId="{5FC906CF-7864-C240-AE22-B52B33CAF27E}" type="presOf" srcId="{DA7659F9-33DC-DD4A-A34E-3DFD7EA7FD86}" destId="{5F70CE43-90EA-42C9-BF50-0035ACBFE9DA}" srcOrd="0" destOrd="1" presId="urn:microsoft.com/office/officeart/2018/5/layout/CenteredIconLabelDescriptionList"/>
    <dgm:cxn modelId="{5EE233D6-9136-EA49-84C0-6D427573C065}" type="presOf" srcId="{821559CF-840D-1D42-A8B3-69F45E5DC84F}" destId="{6829293F-9282-914F-B399-1BE7E0841E6B}" srcOrd="0" destOrd="0" presId="urn:microsoft.com/office/officeart/2018/5/layout/CenteredIconLabelDescriptionList"/>
    <dgm:cxn modelId="{B5565EE0-A1CC-C946-AABF-AA26A0038A4D}" srcId="{A8ABC3ED-1AA5-644A-B78E-54D9C2C5A996}" destId="{126C2439-A03B-CF4E-8022-16B8EE3FC3CB}" srcOrd="1" destOrd="0" parTransId="{019CC0EE-22AD-4548-8BEC-DA1A4C6205EB}" sibTransId="{AB6DCC62-E5B9-3B42-8A50-0B08CF3E359F}"/>
    <dgm:cxn modelId="{9F600DE6-1697-A04A-A4DA-2A5D219126D8}" srcId="{C38832B9-536A-7042-86F4-8913C20CE9FA}" destId="{FE654102-93B7-E14D-B3C9-BF4205E86FFA}" srcOrd="0" destOrd="0" parTransId="{B3E16CB6-9AE2-5B41-9384-E8FC8D8C7143}" sibTransId="{341EDA69-75F4-954F-AA15-F77BD05CC72A}"/>
    <dgm:cxn modelId="{316478ED-B09B-5949-B535-7BA95EEE9673}" srcId="{C38832B9-536A-7042-86F4-8913C20CE9FA}" destId="{97289AC2-B337-6E4D-B66D-1AE41B8C5489}" srcOrd="3" destOrd="0" parTransId="{A0E17E46-E6C1-2844-A5E6-40CF26301618}" sibTransId="{DA9F53BD-A83D-0545-B368-E6F7B38E9A07}"/>
    <dgm:cxn modelId="{6C4ED24B-3F4D-EB48-B223-8860D81A8AAF}" type="presParOf" srcId="{A53B7CBC-E596-4032-B7C7-AE1603B94CB8}" destId="{F9CAD39E-8AE1-4A5B-AA2B-13AB882E0450}" srcOrd="0" destOrd="0" presId="urn:microsoft.com/office/officeart/2018/5/layout/CenteredIconLabelDescriptionList"/>
    <dgm:cxn modelId="{8349888B-16AE-8847-A0AE-286A75993F1E}" type="presParOf" srcId="{F9CAD39E-8AE1-4A5B-AA2B-13AB882E0450}" destId="{C025ED56-A833-499E-82AC-C73352047AC0}" srcOrd="0" destOrd="0" presId="urn:microsoft.com/office/officeart/2018/5/layout/CenteredIconLabelDescriptionList"/>
    <dgm:cxn modelId="{81FB06C8-B0F8-D341-88D2-1E8046B042D0}" type="presParOf" srcId="{F9CAD39E-8AE1-4A5B-AA2B-13AB882E0450}" destId="{C9BFFC36-F3B1-4F18-B51A-98BF34886DCC}" srcOrd="1" destOrd="0" presId="urn:microsoft.com/office/officeart/2018/5/layout/CenteredIconLabelDescriptionList"/>
    <dgm:cxn modelId="{8F7A5461-9ABB-BF40-B44A-126E7284863D}" type="presParOf" srcId="{F9CAD39E-8AE1-4A5B-AA2B-13AB882E0450}" destId="{E71850A7-560D-4F2F-805F-15E1745DD079}" srcOrd="2" destOrd="0" presId="urn:microsoft.com/office/officeart/2018/5/layout/CenteredIconLabelDescriptionList"/>
    <dgm:cxn modelId="{F5CFCCCE-4E6F-AA45-B9CE-E4D62F12FBC0}" type="presParOf" srcId="{F9CAD39E-8AE1-4A5B-AA2B-13AB882E0450}" destId="{36D75E2D-F4D6-489A-9B48-7141C0AEEA80}" srcOrd="3" destOrd="0" presId="urn:microsoft.com/office/officeart/2018/5/layout/CenteredIconLabelDescriptionList"/>
    <dgm:cxn modelId="{10AC0BF0-1037-C84B-8624-AD5E94ED015D}" type="presParOf" srcId="{F9CAD39E-8AE1-4A5B-AA2B-13AB882E0450}" destId="{5F70CE43-90EA-42C9-BF50-0035ACBFE9DA}" srcOrd="4" destOrd="0" presId="urn:microsoft.com/office/officeart/2018/5/layout/CenteredIconLabelDescriptionList"/>
    <dgm:cxn modelId="{72638788-6BA1-0E46-B805-AE82CBB0070B}" type="presParOf" srcId="{A53B7CBC-E596-4032-B7C7-AE1603B94CB8}" destId="{6FC3D322-9D0C-44AA-8E13-462272838B53}" srcOrd="1" destOrd="0" presId="urn:microsoft.com/office/officeart/2018/5/layout/CenteredIconLabelDescriptionList"/>
    <dgm:cxn modelId="{F94D33F6-1DAC-854F-8E8A-9D8E3C2F5D73}" type="presParOf" srcId="{A53B7CBC-E596-4032-B7C7-AE1603B94CB8}" destId="{865F3754-94C8-45A4-B1C6-DD1444077B56}" srcOrd="2" destOrd="0" presId="urn:microsoft.com/office/officeart/2018/5/layout/CenteredIconLabelDescriptionList"/>
    <dgm:cxn modelId="{B47FD42D-530A-7847-9E60-BB70CBE94782}" type="presParOf" srcId="{865F3754-94C8-45A4-B1C6-DD1444077B56}" destId="{38CE54D4-3394-496C-8C0C-82A7F73A7A05}" srcOrd="0" destOrd="0" presId="urn:microsoft.com/office/officeart/2018/5/layout/CenteredIconLabelDescriptionList"/>
    <dgm:cxn modelId="{EADE1BE1-9A88-9C49-AA54-3CE33224BF34}" type="presParOf" srcId="{865F3754-94C8-45A4-B1C6-DD1444077B56}" destId="{E0B4DAC2-8270-4621-925C-190F6830F16F}" srcOrd="1" destOrd="0" presId="urn:microsoft.com/office/officeart/2018/5/layout/CenteredIconLabelDescriptionList"/>
    <dgm:cxn modelId="{0CD2F95B-009E-AE4D-BAC7-02BEF5A3A745}" type="presParOf" srcId="{865F3754-94C8-45A4-B1C6-DD1444077B56}" destId="{C364856E-49FC-4D96-B014-D91E1A4E907C}" srcOrd="2" destOrd="0" presId="urn:microsoft.com/office/officeart/2018/5/layout/CenteredIconLabelDescriptionList"/>
    <dgm:cxn modelId="{00AC64C9-6706-6A4E-BEF5-FD66CC62B60D}" type="presParOf" srcId="{865F3754-94C8-45A4-B1C6-DD1444077B56}" destId="{A72F7C68-8D41-4170-8921-43F50E3CEA93}" srcOrd="3" destOrd="0" presId="urn:microsoft.com/office/officeart/2018/5/layout/CenteredIconLabelDescriptionList"/>
    <dgm:cxn modelId="{4F8E93E6-AB19-1E46-BA31-968BD1EBED24}" type="presParOf" srcId="{865F3754-94C8-45A4-B1C6-DD1444077B56}" destId="{3FB804A5-79AD-4872-9491-D2A640150DE7}" srcOrd="4" destOrd="0" presId="urn:microsoft.com/office/officeart/2018/5/layout/CenteredIconLabelDescriptionList"/>
    <dgm:cxn modelId="{1DFB6D57-6D63-5D47-8AB9-FBC4F4572865}" type="presParOf" srcId="{A53B7CBC-E596-4032-B7C7-AE1603B94CB8}" destId="{4AE349F6-4439-7640-903D-E00FAF2F06E2}" srcOrd="3" destOrd="0" presId="urn:microsoft.com/office/officeart/2018/5/layout/CenteredIconLabelDescriptionList"/>
    <dgm:cxn modelId="{A1FCA7D7-B54E-2142-919B-08763046C425}" type="presParOf" srcId="{A53B7CBC-E596-4032-B7C7-AE1603B94CB8}" destId="{7022588B-3C99-3C45-AB19-C7B90F5FF34F}" srcOrd="4" destOrd="0" presId="urn:microsoft.com/office/officeart/2018/5/layout/CenteredIconLabelDescriptionList"/>
    <dgm:cxn modelId="{39956213-5324-3B40-933F-E0414650F2CB}" type="presParOf" srcId="{7022588B-3C99-3C45-AB19-C7B90F5FF34F}" destId="{CAAEABB5-7E49-C84E-BB0A-F0912831FF0D}" srcOrd="0" destOrd="0" presId="urn:microsoft.com/office/officeart/2018/5/layout/CenteredIconLabelDescriptionList"/>
    <dgm:cxn modelId="{AD2EFA54-1474-894D-AC67-43A16508805D}" type="presParOf" srcId="{7022588B-3C99-3C45-AB19-C7B90F5FF34F}" destId="{1D0E8056-4346-3A4C-9578-65BFF38A26CD}" srcOrd="1" destOrd="0" presId="urn:microsoft.com/office/officeart/2018/5/layout/CenteredIconLabelDescriptionList"/>
    <dgm:cxn modelId="{46252528-DACD-7D48-90F1-C180FB0F2B08}" type="presParOf" srcId="{7022588B-3C99-3C45-AB19-C7B90F5FF34F}" destId="{6829293F-9282-914F-B399-1BE7E0841E6B}" srcOrd="2" destOrd="0" presId="urn:microsoft.com/office/officeart/2018/5/layout/CenteredIconLabelDescriptionList"/>
    <dgm:cxn modelId="{922C5DED-C541-C749-A127-1BD4185949EB}" type="presParOf" srcId="{7022588B-3C99-3C45-AB19-C7B90F5FF34F}" destId="{7E11E0D3-FC95-F047-BAB2-0778A8A83B5A}" srcOrd="3" destOrd="0" presId="urn:microsoft.com/office/officeart/2018/5/layout/CenteredIconLabelDescriptionList"/>
    <dgm:cxn modelId="{94BFFF8A-7DEA-1740-8D02-0DC601D7D676}" type="presParOf" srcId="{7022588B-3C99-3C45-AB19-C7B90F5FF34F}" destId="{10FAC95B-4508-BA4D-A334-35D08ACB23D8}" srcOrd="4" destOrd="0" presId="urn:microsoft.com/office/officeart/2018/5/layout/CenteredIconLabelDescriptionList"/>
    <dgm:cxn modelId="{64CD4641-D4EB-3945-BE96-ED786BA0E681}" type="presParOf" srcId="{A53B7CBC-E596-4032-B7C7-AE1603B94CB8}" destId="{86EC6626-A59E-6646-89B2-57224E68641B}" srcOrd="5" destOrd="0" presId="urn:microsoft.com/office/officeart/2018/5/layout/CenteredIconLabelDescriptionList"/>
    <dgm:cxn modelId="{E34DDE25-7502-1E40-9B4E-F5CAF3F2DE40}" type="presParOf" srcId="{A53B7CBC-E596-4032-B7C7-AE1603B94CB8}" destId="{D36F9339-9AA0-9B48-926F-57A5AD628E40}" srcOrd="6" destOrd="0" presId="urn:microsoft.com/office/officeart/2018/5/layout/CenteredIconLabelDescriptionList"/>
    <dgm:cxn modelId="{72A9435C-97F2-194B-8C29-1B27139056EF}" type="presParOf" srcId="{D36F9339-9AA0-9B48-926F-57A5AD628E40}" destId="{3B5EE737-991B-0A47-9310-7347AD0C2563}" srcOrd="0" destOrd="0" presId="urn:microsoft.com/office/officeart/2018/5/layout/CenteredIconLabelDescriptionList"/>
    <dgm:cxn modelId="{6879D2B7-4727-3642-8DAF-34448C69CDFB}" type="presParOf" srcId="{D36F9339-9AA0-9B48-926F-57A5AD628E40}" destId="{66BB3EF8-9B29-A647-9125-A17DF6A590E8}" srcOrd="1" destOrd="0" presId="urn:microsoft.com/office/officeart/2018/5/layout/CenteredIconLabelDescriptionList"/>
    <dgm:cxn modelId="{66590943-4C53-9840-9C16-2AAD9EB6DB66}" type="presParOf" srcId="{D36F9339-9AA0-9B48-926F-57A5AD628E40}" destId="{D63659CB-3C78-8642-A80D-FFFBDC548083}" srcOrd="2" destOrd="0" presId="urn:microsoft.com/office/officeart/2018/5/layout/CenteredIconLabelDescriptionList"/>
    <dgm:cxn modelId="{18E46677-2EC8-4E48-86F1-688AA51F3D22}" type="presParOf" srcId="{D36F9339-9AA0-9B48-926F-57A5AD628E40}" destId="{85B42D7C-CB20-9546-8A73-D709F421DA8E}" srcOrd="3" destOrd="0" presId="urn:microsoft.com/office/officeart/2018/5/layout/CenteredIconLabelDescriptionList"/>
    <dgm:cxn modelId="{4EFC5F8F-B7D1-A241-82C0-09C58E0C4BE5}" type="presParOf" srcId="{D36F9339-9AA0-9B48-926F-57A5AD628E40}" destId="{047C9176-2742-664C-B55A-5603E5D945FF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0B1569-7EEF-2848-885C-2BC45C36A6F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4B78888-FB79-C54E-AFA0-20416613A564}">
      <dgm:prSet/>
      <dgm:spPr>
        <a:solidFill>
          <a:srgbClr val="C00000"/>
        </a:solidFill>
      </dgm:spPr>
      <dgm:t>
        <a:bodyPr/>
        <a:lstStyle/>
        <a:p>
          <a:r>
            <a:rPr lang="en-GB" dirty="0"/>
            <a:t>I wish I had more time</a:t>
          </a:r>
        </a:p>
      </dgm:t>
    </dgm:pt>
    <dgm:pt modelId="{E7D32923-77AC-6740-889A-DC263D33E777}" type="parTrans" cxnId="{91174502-14CA-CD44-AC0A-20116C30AA07}">
      <dgm:prSet/>
      <dgm:spPr/>
      <dgm:t>
        <a:bodyPr/>
        <a:lstStyle/>
        <a:p>
          <a:endParaRPr lang="en-GB"/>
        </a:p>
      </dgm:t>
    </dgm:pt>
    <dgm:pt modelId="{6D211DB0-571A-C544-9651-11755D75CA61}" type="sibTrans" cxnId="{91174502-14CA-CD44-AC0A-20116C30AA07}">
      <dgm:prSet/>
      <dgm:spPr>
        <a:ln>
          <a:solidFill>
            <a:srgbClr val="C00000"/>
          </a:solidFill>
        </a:ln>
      </dgm:spPr>
      <dgm:t>
        <a:bodyPr/>
        <a:lstStyle/>
        <a:p>
          <a:endParaRPr lang="en-GB"/>
        </a:p>
      </dgm:t>
    </dgm:pt>
    <dgm:pt modelId="{B88967DF-6B0E-C644-BE2D-79C9C3698DE4}">
      <dgm:prSet/>
      <dgm:spPr>
        <a:solidFill>
          <a:srgbClr val="C00000"/>
        </a:solidFill>
      </dgm:spPr>
      <dgm:t>
        <a:bodyPr/>
        <a:lstStyle/>
        <a:p>
          <a:r>
            <a:rPr lang="en-GB" dirty="0"/>
            <a:t>Staff don't understand how it is organised</a:t>
          </a:r>
        </a:p>
      </dgm:t>
    </dgm:pt>
    <dgm:pt modelId="{52D2AA57-3CBA-E94F-BD25-79C70EE65463}" type="parTrans" cxnId="{AAB63B75-B9CD-E34B-A454-52D3027BCCAB}">
      <dgm:prSet/>
      <dgm:spPr/>
      <dgm:t>
        <a:bodyPr/>
        <a:lstStyle/>
        <a:p>
          <a:endParaRPr lang="en-GB"/>
        </a:p>
      </dgm:t>
    </dgm:pt>
    <dgm:pt modelId="{6918F385-35D0-B541-B3A5-C700D063D434}" type="sibTrans" cxnId="{AAB63B75-B9CD-E34B-A454-52D3027BCCAB}">
      <dgm:prSet/>
      <dgm:spPr/>
      <dgm:t>
        <a:bodyPr/>
        <a:lstStyle/>
        <a:p>
          <a:endParaRPr lang="en-GB"/>
        </a:p>
      </dgm:t>
    </dgm:pt>
    <dgm:pt modelId="{BD214D63-B6E1-5F4A-B638-93F9B019200A}">
      <dgm:prSet/>
      <dgm:spPr>
        <a:solidFill>
          <a:srgbClr val="C00000"/>
        </a:solidFill>
      </dgm:spPr>
      <dgm:t>
        <a:bodyPr/>
        <a:lstStyle/>
        <a:p>
          <a:r>
            <a:rPr lang="en-GB" dirty="0"/>
            <a:t>Time is limited</a:t>
          </a:r>
        </a:p>
      </dgm:t>
    </dgm:pt>
    <dgm:pt modelId="{4764BC0A-6750-CD43-84F9-1787C367F327}" type="parTrans" cxnId="{0192759C-19CA-9A4D-B183-D98044970A1E}">
      <dgm:prSet/>
      <dgm:spPr/>
      <dgm:t>
        <a:bodyPr/>
        <a:lstStyle/>
        <a:p>
          <a:endParaRPr lang="en-GB"/>
        </a:p>
      </dgm:t>
    </dgm:pt>
    <dgm:pt modelId="{193C9E01-2DE1-0F4A-B4C7-9BCC0726367C}" type="sibTrans" cxnId="{0192759C-19CA-9A4D-B183-D98044970A1E}">
      <dgm:prSet/>
      <dgm:spPr/>
      <dgm:t>
        <a:bodyPr/>
        <a:lstStyle/>
        <a:p>
          <a:endParaRPr lang="en-GB"/>
        </a:p>
      </dgm:t>
    </dgm:pt>
    <dgm:pt modelId="{814EB695-5EA2-EF41-8376-307394B50C14}">
      <dgm:prSet/>
      <dgm:spPr>
        <a:solidFill>
          <a:srgbClr val="C00000"/>
        </a:solidFill>
      </dgm:spPr>
      <dgm:t>
        <a:bodyPr/>
        <a:lstStyle/>
        <a:p>
          <a:r>
            <a:rPr lang="en-GB" dirty="0"/>
            <a:t>GÉANT project competes for time</a:t>
          </a:r>
        </a:p>
      </dgm:t>
    </dgm:pt>
    <dgm:pt modelId="{1A732591-FBDE-2D47-820D-E9393B541ABF}" type="parTrans" cxnId="{67CDB95E-2F1A-AD43-961B-5FFB92B3675D}">
      <dgm:prSet/>
      <dgm:spPr/>
      <dgm:t>
        <a:bodyPr/>
        <a:lstStyle/>
        <a:p>
          <a:endParaRPr lang="en-GB"/>
        </a:p>
      </dgm:t>
    </dgm:pt>
    <dgm:pt modelId="{D1DEC067-3BBC-9C46-A498-22F9E6032770}" type="sibTrans" cxnId="{67CDB95E-2F1A-AD43-961B-5FFB92B3675D}">
      <dgm:prSet/>
      <dgm:spPr/>
      <dgm:t>
        <a:bodyPr/>
        <a:lstStyle/>
        <a:p>
          <a:endParaRPr lang="en-GB"/>
        </a:p>
      </dgm:t>
    </dgm:pt>
    <dgm:pt modelId="{2ED7C92F-BBFA-684F-93B1-96A08A6A1739}">
      <dgm:prSet/>
      <dgm:spPr>
        <a:solidFill>
          <a:srgbClr val="C00000"/>
        </a:solidFill>
      </dgm:spPr>
      <dgm:t>
        <a:bodyPr/>
        <a:lstStyle/>
        <a:p>
          <a:r>
            <a:rPr lang="en-GB" dirty="0" err="1"/>
            <a:t>Timezone</a:t>
          </a:r>
          <a:r>
            <a:rPr lang="en-GB" dirty="0"/>
            <a:t> issues</a:t>
          </a:r>
        </a:p>
      </dgm:t>
    </dgm:pt>
    <dgm:pt modelId="{A27185E8-0330-484D-B0D2-7E52031C4A18}" type="parTrans" cxnId="{D9A4F07D-9529-444D-99CE-FB446B7BC819}">
      <dgm:prSet/>
      <dgm:spPr/>
      <dgm:t>
        <a:bodyPr/>
        <a:lstStyle/>
        <a:p>
          <a:endParaRPr lang="en-GB"/>
        </a:p>
      </dgm:t>
    </dgm:pt>
    <dgm:pt modelId="{743F31DA-2255-054C-8D5F-7DDBBB551454}" type="sibTrans" cxnId="{D9A4F07D-9529-444D-99CE-FB446B7BC819}">
      <dgm:prSet/>
      <dgm:spPr/>
      <dgm:t>
        <a:bodyPr/>
        <a:lstStyle/>
        <a:p>
          <a:endParaRPr lang="en-GB"/>
        </a:p>
      </dgm:t>
    </dgm:pt>
    <dgm:pt modelId="{3C09A65F-04F2-4F4D-A39E-09A6D1E7300E}">
      <dgm:prSet/>
      <dgm:spPr>
        <a:solidFill>
          <a:srgbClr val="C00000"/>
        </a:solidFill>
      </dgm:spPr>
      <dgm:t>
        <a:bodyPr/>
        <a:lstStyle/>
        <a:p>
          <a:r>
            <a:rPr lang="en-GB" dirty="0"/>
            <a:t>Lack of new blood</a:t>
          </a:r>
        </a:p>
      </dgm:t>
    </dgm:pt>
    <dgm:pt modelId="{6E5F8C11-66D5-0043-BE30-B391A8897D87}" type="parTrans" cxnId="{66A731A1-A26B-2E42-A49C-7C2E20DBBFBE}">
      <dgm:prSet/>
      <dgm:spPr/>
      <dgm:t>
        <a:bodyPr/>
        <a:lstStyle/>
        <a:p>
          <a:endParaRPr lang="en-GB"/>
        </a:p>
      </dgm:t>
    </dgm:pt>
    <dgm:pt modelId="{39D90065-78B2-5348-AE4D-4A595503AFAC}" type="sibTrans" cxnId="{66A731A1-A26B-2E42-A49C-7C2E20DBBFBE}">
      <dgm:prSet/>
      <dgm:spPr/>
      <dgm:t>
        <a:bodyPr/>
        <a:lstStyle/>
        <a:p>
          <a:endParaRPr lang="en-GB"/>
        </a:p>
      </dgm:t>
    </dgm:pt>
    <dgm:pt modelId="{410C996E-C9D5-B04D-8FDA-22AE26256E52}" type="pres">
      <dgm:prSet presAssocID="{DA0B1569-7EEF-2848-885C-2BC45C36A6FE}" presName="Name0" presStyleCnt="0">
        <dgm:presLayoutVars>
          <dgm:chMax val="7"/>
          <dgm:chPref val="7"/>
          <dgm:dir/>
        </dgm:presLayoutVars>
      </dgm:prSet>
      <dgm:spPr/>
    </dgm:pt>
    <dgm:pt modelId="{7EED0A27-22E3-6C49-8D1D-17718D59EC92}" type="pres">
      <dgm:prSet presAssocID="{DA0B1569-7EEF-2848-885C-2BC45C36A6FE}" presName="Name1" presStyleCnt="0"/>
      <dgm:spPr/>
    </dgm:pt>
    <dgm:pt modelId="{462540C2-213E-CF4C-8F1E-750A69C07FB5}" type="pres">
      <dgm:prSet presAssocID="{DA0B1569-7EEF-2848-885C-2BC45C36A6FE}" presName="cycle" presStyleCnt="0"/>
      <dgm:spPr/>
    </dgm:pt>
    <dgm:pt modelId="{94D08EA3-8F2A-314E-A969-19AD556ED405}" type="pres">
      <dgm:prSet presAssocID="{DA0B1569-7EEF-2848-885C-2BC45C36A6FE}" presName="srcNode" presStyleLbl="node1" presStyleIdx="0" presStyleCnt="6"/>
      <dgm:spPr/>
    </dgm:pt>
    <dgm:pt modelId="{25BDA055-2CE0-9E45-A55D-9356646A48FA}" type="pres">
      <dgm:prSet presAssocID="{DA0B1569-7EEF-2848-885C-2BC45C36A6FE}" presName="conn" presStyleLbl="parChTrans1D2" presStyleIdx="0" presStyleCnt="1"/>
      <dgm:spPr/>
    </dgm:pt>
    <dgm:pt modelId="{2059F2A6-CC82-3847-84D0-D92B31E96FF7}" type="pres">
      <dgm:prSet presAssocID="{DA0B1569-7EEF-2848-885C-2BC45C36A6FE}" presName="extraNode" presStyleLbl="node1" presStyleIdx="0" presStyleCnt="6"/>
      <dgm:spPr/>
    </dgm:pt>
    <dgm:pt modelId="{3AEB2AE1-B26B-5F4F-99C4-D4AD267789FD}" type="pres">
      <dgm:prSet presAssocID="{DA0B1569-7EEF-2848-885C-2BC45C36A6FE}" presName="dstNode" presStyleLbl="node1" presStyleIdx="0" presStyleCnt="6"/>
      <dgm:spPr/>
    </dgm:pt>
    <dgm:pt modelId="{957CF308-38B3-FE47-AAC4-4A22095A8481}" type="pres">
      <dgm:prSet presAssocID="{D4B78888-FB79-C54E-AFA0-20416613A564}" presName="text_1" presStyleLbl="node1" presStyleIdx="0" presStyleCnt="6">
        <dgm:presLayoutVars>
          <dgm:bulletEnabled val="1"/>
        </dgm:presLayoutVars>
      </dgm:prSet>
      <dgm:spPr/>
    </dgm:pt>
    <dgm:pt modelId="{AEF64BB9-6007-1D43-A194-AD92DFCA880A}" type="pres">
      <dgm:prSet presAssocID="{D4B78888-FB79-C54E-AFA0-20416613A564}" presName="accent_1" presStyleCnt="0"/>
      <dgm:spPr/>
    </dgm:pt>
    <dgm:pt modelId="{70B08B43-7B5A-474C-A9E9-7242B9C80112}" type="pres">
      <dgm:prSet presAssocID="{D4B78888-FB79-C54E-AFA0-20416613A564}" presName="accentRepeatNode" presStyleLbl="solidFgAcc1" presStyleIdx="0" presStyleCnt="6"/>
      <dgm:spPr>
        <a:ln>
          <a:solidFill>
            <a:srgbClr val="C00000"/>
          </a:solidFill>
        </a:ln>
      </dgm:spPr>
    </dgm:pt>
    <dgm:pt modelId="{69E2910E-7291-814B-96D1-883EBC507826}" type="pres">
      <dgm:prSet presAssocID="{B88967DF-6B0E-C644-BE2D-79C9C3698DE4}" presName="text_2" presStyleLbl="node1" presStyleIdx="1" presStyleCnt="6">
        <dgm:presLayoutVars>
          <dgm:bulletEnabled val="1"/>
        </dgm:presLayoutVars>
      </dgm:prSet>
      <dgm:spPr/>
    </dgm:pt>
    <dgm:pt modelId="{273E94B0-6AD9-9043-9FCE-E38DA379F9C3}" type="pres">
      <dgm:prSet presAssocID="{B88967DF-6B0E-C644-BE2D-79C9C3698DE4}" presName="accent_2" presStyleCnt="0"/>
      <dgm:spPr/>
    </dgm:pt>
    <dgm:pt modelId="{5B8FE9C5-6049-6A41-88AE-816D9BD4B2B1}" type="pres">
      <dgm:prSet presAssocID="{B88967DF-6B0E-C644-BE2D-79C9C3698DE4}" presName="accentRepeatNode" presStyleLbl="solidFgAcc1" presStyleIdx="1" presStyleCnt="6"/>
      <dgm:spPr>
        <a:ln>
          <a:solidFill>
            <a:srgbClr val="C00000"/>
          </a:solidFill>
        </a:ln>
      </dgm:spPr>
    </dgm:pt>
    <dgm:pt modelId="{2C4AEB8F-FDEC-5948-9292-48C2EF9F5A99}" type="pres">
      <dgm:prSet presAssocID="{BD214D63-B6E1-5F4A-B638-93F9B019200A}" presName="text_3" presStyleLbl="node1" presStyleIdx="2" presStyleCnt="6">
        <dgm:presLayoutVars>
          <dgm:bulletEnabled val="1"/>
        </dgm:presLayoutVars>
      </dgm:prSet>
      <dgm:spPr/>
    </dgm:pt>
    <dgm:pt modelId="{1D7DC3BE-8581-4D47-B8CF-4ECA751B36A0}" type="pres">
      <dgm:prSet presAssocID="{BD214D63-B6E1-5F4A-B638-93F9B019200A}" presName="accent_3" presStyleCnt="0"/>
      <dgm:spPr/>
    </dgm:pt>
    <dgm:pt modelId="{3C673F97-60C1-C049-9C4C-3D14F778F88A}" type="pres">
      <dgm:prSet presAssocID="{BD214D63-B6E1-5F4A-B638-93F9B019200A}" presName="accentRepeatNode" presStyleLbl="solidFgAcc1" presStyleIdx="2" presStyleCnt="6"/>
      <dgm:spPr>
        <a:ln>
          <a:solidFill>
            <a:srgbClr val="C00000"/>
          </a:solidFill>
        </a:ln>
      </dgm:spPr>
    </dgm:pt>
    <dgm:pt modelId="{CB7E7163-50C8-864F-B35B-80557A7F95BB}" type="pres">
      <dgm:prSet presAssocID="{814EB695-5EA2-EF41-8376-307394B50C14}" presName="text_4" presStyleLbl="node1" presStyleIdx="3" presStyleCnt="6">
        <dgm:presLayoutVars>
          <dgm:bulletEnabled val="1"/>
        </dgm:presLayoutVars>
      </dgm:prSet>
      <dgm:spPr/>
    </dgm:pt>
    <dgm:pt modelId="{1971AE5F-7F26-CE4F-A53F-86AE9CE1D6BE}" type="pres">
      <dgm:prSet presAssocID="{814EB695-5EA2-EF41-8376-307394B50C14}" presName="accent_4" presStyleCnt="0"/>
      <dgm:spPr/>
    </dgm:pt>
    <dgm:pt modelId="{11F257C9-0CE6-2D42-B134-56CBA6FEF51B}" type="pres">
      <dgm:prSet presAssocID="{814EB695-5EA2-EF41-8376-307394B50C14}" presName="accentRepeatNode" presStyleLbl="solidFgAcc1" presStyleIdx="3" presStyleCnt="6"/>
      <dgm:spPr>
        <a:ln>
          <a:solidFill>
            <a:srgbClr val="C00000"/>
          </a:solidFill>
        </a:ln>
      </dgm:spPr>
    </dgm:pt>
    <dgm:pt modelId="{2D42B5C0-050B-0045-AA3A-9DD24AB57F0C}" type="pres">
      <dgm:prSet presAssocID="{2ED7C92F-BBFA-684F-93B1-96A08A6A1739}" presName="text_5" presStyleLbl="node1" presStyleIdx="4" presStyleCnt="6">
        <dgm:presLayoutVars>
          <dgm:bulletEnabled val="1"/>
        </dgm:presLayoutVars>
      </dgm:prSet>
      <dgm:spPr/>
    </dgm:pt>
    <dgm:pt modelId="{6F37A001-1C56-3A4D-BE53-C7EF1F544AD4}" type="pres">
      <dgm:prSet presAssocID="{2ED7C92F-BBFA-684F-93B1-96A08A6A1739}" presName="accent_5" presStyleCnt="0"/>
      <dgm:spPr/>
    </dgm:pt>
    <dgm:pt modelId="{62729BD3-F055-224D-AC26-579B8A5B70B4}" type="pres">
      <dgm:prSet presAssocID="{2ED7C92F-BBFA-684F-93B1-96A08A6A1739}" presName="accentRepeatNode" presStyleLbl="solidFgAcc1" presStyleIdx="4" presStyleCnt="6"/>
      <dgm:spPr>
        <a:ln>
          <a:solidFill>
            <a:srgbClr val="C00000"/>
          </a:solidFill>
        </a:ln>
      </dgm:spPr>
    </dgm:pt>
    <dgm:pt modelId="{9C4F2C50-BC8E-AD47-BC70-10B7CF8C0BCA}" type="pres">
      <dgm:prSet presAssocID="{3C09A65F-04F2-4F4D-A39E-09A6D1E7300E}" presName="text_6" presStyleLbl="node1" presStyleIdx="5" presStyleCnt="6">
        <dgm:presLayoutVars>
          <dgm:bulletEnabled val="1"/>
        </dgm:presLayoutVars>
      </dgm:prSet>
      <dgm:spPr/>
    </dgm:pt>
    <dgm:pt modelId="{D6FF1FCF-884C-2941-B8ED-5FCCB40814B6}" type="pres">
      <dgm:prSet presAssocID="{3C09A65F-04F2-4F4D-A39E-09A6D1E7300E}" presName="accent_6" presStyleCnt="0"/>
      <dgm:spPr/>
    </dgm:pt>
    <dgm:pt modelId="{61AA23DF-C402-7340-BB0E-4A18A87EB15A}" type="pres">
      <dgm:prSet presAssocID="{3C09A65F-04F2-4F4D-A39E-09A6D1E7300E}" presName="accentRepeatNode" presStyleLbl="solidFgAcc1" presStyleIdx="5" presStyleCnt="6"/>
      <dgm:spPr>
        <a:ln>
          <a:solidFill>
            <a:srgbClr val="C00000"/>
          </a:solidFill>
        </a:ln>
      </dgm:spPr>
    </dgm:pt>
  </dgm:ptLst>
  <dgm:cxnLst>
    <dgm:cxn modelId="{91174502-14CA-CD44-AC0A-20116C30AA07}" srcId="{DA0B1569-7EEF-2848-885C-2BC45C36A6FE}" destId="{D4B78888-FB79-C54E-AFA0-20416613A564}" srcOrd="0" destOrd="0" parTransId="{E7D32923-77AC-6740-889A-DC263D33E777}" sibTransId="{6D211DB0-571A-C544-9651-11755D75CA61}"/>
    <dgm:cxn modelId="{C474591B-6503-7445-92E9-53EC226D9960}" type="presOf" srcId="{BD214D63-B6E1-5F4A-B638-93F9B019200A}" destId="{2C4AEB8F-FDEC-5948-9292-48C2EF9F5A99}" srcOrd="0" destOrd="0" presId="urn:microsoft.com/office/officeart/2008/layout/VerticalCurvedList"/>
    <dgm:cxn modelId="{858CB13B-E2B6-DA4C-89A5-1594B134667D}" type="presOf" srcId="{2ED7C92F-BBFA-684F-93B1-96A08A6A1739}" destId="{2D42B5C0-050B-0045-AA3A-9DD24AB57F0C}" srcOrd="0" destOrd="0" presId="urn:microsoft.com/office/officeart/2008/layout/VerticalCurvedList"/>
    <dgm:cxn modelId="{67CDB95E-2F1A-AD43-961B-5FFB92B3675D}" srcId="{DA0B1569-7EEF-2848-885C-2BC45C36A6FE}" destId="{814EB695-5EA2-EF41-8376-307394B50C14}" srcOrd="3" destOrd="0" parTransId="{1A732591-FBDE-2D47-820D-E9393B541ABF}" sibTransId="{D1DEC067-3BBC-9C46-A498-22F9E6032770}"/>
    <dgm:cxn modelId="{AAB63B75-B9CD-E34B-A454-52D3027BCCAB}" srcId="{DA0B1569-7EEF-2848-885C-2BC45C36A6FE}" destId="{B88967DF-6B0E-C644-BE2D-79C9C3698DE4}" srcOrd="1" destOrd="0" parTransId="{52D2AA57-3CBA-E94F-BD25-79C70EE65463}" sibTransId="{6918F385-35D0-B541-B3A5-C700D063D434}"/>
    <dgm:cxn modelId="{D9A4F07D-9529-444D-99CE-FB446B7BC819}" srcId="{DA0B1569-7EEF-2848-885C-2BC45C36A6FE}" destId="{2ED7C92F-BBFA-684F-93B1-96A08A6A1739}" srcOrd="4" destOrd="0" parTransId="{A27185E8-0330-484D-B0D2-7E52031C4A18}" sibTransId="{743F31DA-2255-054C-8D5F-7DDBBB551454}"/>
    <dgm:cxn modelId="{66708C84-BEA8-2D45-902E-E074BC7FF02D}" type="presOf" srcId="{DA0B1569-7EEF-2848-885C-2BC45C36A6FE}" destId="{410C996E-C9D5-B04D-8FDA-22AE26256E52}" srcOrd="0" destOrd="0" presId="urn:microsoft.com/office/officeart/2008/layout/VerticalCurvedList"/>
    <dgm:cxn modelId="{AF246F85-A654-8D41-AC28-AB534954D63D}" type="presOf" srcId="{6D211DB0-571A-C544-9651-11755D75CA61}" destId="{25BDA055-2CE0-9E45-A55D-9356646A48FA}" srcOrd="0" destOrd="0" presId="urn:microsoft.com/office/officeart/2008/layout/VerticalCurvedList"/>
    <dgm:cxn modelId="{E5B4F895-0BBB-1748-A205-FA5505F92608}" type="presOf" srcId="{814EB695-5EA2-EF41-8376-307394B50C14}" destId="{CB7E7163-50C8-864F-B35B-80557A7F95BB}" srcOrd="0" destOrd="0" presId="urn:microsoft.com/office/officeart/2008/layout/VerticalCurvedList"/>
    <dgm:cxn modelId="{0192759C-19CA-9A4D-B183-D98044970A1E}" srcId="{DA0B1569-7EEF-2848-885C-2BC45C36A6FE}" destId="{BD214D63-B6E1-5F4A-B638-93F9B019200A}" srcOrd="2" destOrd="0" parTransId="{4764BC0A-6750-CD43-84F9-1787C367F327}" sibTransId="{193C9E01-2DE1-0F4A-B4C7-9BCC0726367C}"/>
    <dgm:cxn modelId="{07FBB09C-F3D0-5047-B3CE-A4DA1080902D}" type="presOf" srcId="{3C09A65F-04F2-4F4D-A39E-09A6D1E7300E}" destId="{9C4F2C50-BC8E-AD47-BC70-10B7CF8C0BCA}" srcOrd="0" destOrd="0" presId="urn:microsoft.com/office/officeart/2008/layout/VerticalCurvedList"/>
    <dgm:cxn modelId="{66A731A1-A26B-2E42-A49C-7C2E20DBBFBE}" srcId="{DA0B1569-7EEF-2848-885C-2BC45C36A6FE}" destId="{3C09A65F-04F2-4F4D-A39E-09A6D1E7300E}" srcOrd="5" destOrd="0" parTransId="{6E5F8C11-66D5-0043-BE30-B391A8897D87}" sibTransId="{39D90065-78B2-5348-AE4D-4A595503AFAC}"/>
    <dgm:cxn modelId="{FC4777D9-7F3D-F14F-9159-D8E14FE00694}" type="presOf" srcId="{B88967DF-6B0E-C644-BE2D-79C9C3698DE4}" destId="{69E2910E-7291-814B-96D1-883EBC507826}" srcOrd="0" destOrd="0" presId="urn:microsoft.com/office/officeart/2008/layout/VerticalCurvedList"/>
    <dgm:cxn modelId="{6A1FF9E7-E289-B246-984C-2977CB2FBF4A}" type="presOf" srcId="{D4B78888-FB79-C54E-AFA0-20416613A564}" destId="{957CF308-38B3-FE47-AAC4-4A22095A8481}" srcOrd="0" destOrd="0" presId="urn:microsoft.com/office/officeart/2008/layout/VerticalCurvedList"/>
    <dgm:cxn modelId="{4033840F-6962-6041-9A14-80B56BA50885}" type="presParOf" srcId="{410C996E-C9D5-B04D-8FDA-22AE26256E52}" destId="{7EED0A27-22E3-6C49-8D1D-17718D59EC92}" srcOrd="0" destOrd="0" presId="urn:microsoft.com/office/officeart/2008/layout/VerticalCurvedList"/>
    <dgm:cxn modelId="{1F464CDE-D966-4843-AE42-573BDAF0C5EE}" type="presParOf" srcId="{7EED0A27-22E3-6C49-8D1D-17718D59EC92}" destId="{462540C2-213E-CF4C-8F1E-750A69C07FB5}" srcOrd="0" destOrd="0" presId="urn:microsoft.com/office/officeart/2008/layout/VerticalCurvedList"/>
    <dgm:cxn modelId="{6D18BD95-DAC4-5246-927A-5F5AD7A4365C}" type="presParOf" srcId="{462540C2-213E-CF4C-8F1E-750A69C07FB5}" destId="{94D08EA3-8F2A-314E-A969-19AD556ED405}" srcOrd="0" destOrd="0" presId="urn:microsoft.com/office/officeart/2008/layout/VerticalCurvedList"/>
    <dgm:cxn modelId="{87D44482-A669-394F-BC0E-69080B413F13}" type="presParOf" srcId="{462540C2-213E-CF4C-8F1E-750A69C07FB5}" destId="{25BDA055-2CE0-9E45-A55D-9356646A48FA}" srcOrd="1" destOrd="0" presId="urn:microsoft.com/office/officeart/2008/layout/VerticalCurvedList"/>
    <dgm:cxn modelId="{C92A5F6C-9125-F143-A1B7-3B6584D7DA9A}" type="presParOf" srcId="{462540C2-213E-CF4C-8F1E-750A69C07FB5}" destId="{2059F2A6-CC82-3847-84D0-D92B31E96FF7}" srcOrd="2" destOrd="0" presId="urn:microsoft.com/office/officeart/2008/layout/VerticalCurvedList"/>
    <dgm:cxn modelId="{43F9A7D9-7DED-DB48-960E-8866747F570A}" type="presParOf" srcId="{462540C2-213E-CF4C-8F1E-750A69C07FB5}" destId="{3AEB2AE1-B26B-5F4F-99C4-D4AD267789FD}" srcOrd="3" destOrd="0" presId="urn:microsoft.com/office/officeart/2008/layout/VerticalCurvedList"/>
    <dgm:cxn modelId="{B1C26A82-FCEE-F741-A35F-9093E951F206}" type="presParOf" srcId="{7EED0A27-22E3-6C49-8D1D-17718D59EC92}" destId="{957CF308-38B3-FE47-AAC4-4A22095A8481}" srcOrd="1" destOrd="0" presId="urn:microsoft.com/office/officeart/2008/layout/VerticalCurvedList"/>
    <dgm:cxn modelId="{09D3B546-5051-814E-AA95-FCB153D3F028}" type="presParOf" srcId="{7EED0A27-22E3-6C49-8D1D-17718D59EC92}" destId="{AEF64BB9-6007-1D43-A194-AD92DFCA880A}" srcOrd="2" destOrd="0" presId="urn:microsoft.com/office/officeart/2008/layout/VerticalCurvedList"/>
    <dgm:cxn modelId="{FBD63FFA-E8DD-A74B-B530-54B6F056F9A6}" type="presParOf" srcId="{AEF64BB9-6007-1D43-A194-AD92DFCA880A}" destId="{70B08B43-7B5A-474C-A9E9-7242B9C80112}" srcOrd="0" destOrd="0" presId="urn:microsoft.com/office/officeart/2008/layout/VerticalCurvedList"/>
    <dgm:cxn modelId="{8800924B-47E3-A440-9641-497467F355AC}" type="presParOf" srcId="{7EED0A27-22E3-6C49-8D1D-17718D59EC92}" destId="{69E2910E-7291-814B-96D1-883EBC507826}" srcOrd="3" destOrd="0" presId="urn:microsoft.com/office/officeart/2008/layout/VerticalCurvedList"/>
    <dgm:cxn modelId="{3FE1A668-16D0-8848-83FF-F4D9E514B854}" type="presParOf" srcId="{7EED0A27-22E3-6C49-8D1D-17718D59EC92}" destId="{273E94B0-6AD9-9043-9FCE-E38DA379F9C3}" srcOrd="4" destOrd="0" presId="urn:microsoft.com/office/officeart/2008/layout/VerticalCurvedList"/>
    <dgm:cxn modelId="{2A96478F-97F7-2844-A1A0-71AD3DA3DD00}" type="presParOf" srcId="{273E94B0-6AD9-9043-9FCE-E38DA379F9C3}" destId="{5B8FE9C5-6049-6A41-88AE-816D9BD4B2B1}" srcOrd="0" destOrd="0" presId="urn:microsoft.com/office/officeart/2008/layout/VerticalCurvedList"/>
    <dgm:cxn modelId="{D1877684-E5E7-3143-B77F-176A6DC42EBB}" type="presParOf" srcId="{7EED0A27-22E3-6C49-8D1D-17718D59EC92}" destId="{2C4AEB8F-FDEC-5948-9292-48C2EF9F5A99}" srcOrd="5" destOrd="0" presId="urn:microsoft.com/office/officeart/2008/layout/VerticalCurvedList"/>
    <dgm:cxn modelId="{F1D251D9-1C15-544B-97ED-30F075F4FE54}" type="presParOf" srcId="{7EED0A27-22E3-6C49-8D1D-17718D59EC92}" destId="{1D7DC3BE-8581-4D47-B8CF-4ECA751B36A0}" srcOrd="6" destOrd="0" presId="urn:microsoft.com/office/officeart/2008/layout/VerticalCurvedList"/>
    <dgm:cxn modelId="{A7415A65-6CFE-884D-80E1-48107FE8093B}" type="presParOf" srcId="{1D7DC3BE-8581-4D47-B8CF-4ECA751B36A0}" destId="{3C673F97-60C1-C049-9C4C-3D14F778F88A}" srcOrd="0" destOrd="0" presId="urn:microsoft.com/office/officeart/2008/layout/VerticalCurvedList"/>
    <dgm:cxn modelId="{0BE43E5C-6ACF-D545-8C45-858682ACE8FE}" type="presParOf" srcId="{7EED0A27-22E3-6C49-8D1D-17718D59EC92}" destId="{CB7E7163-50C8-864F-B35B-80557A7F95BB}" srcOrd="7" destOrd="0" presId="urn:microsoft.com/office/officeart/2008/layout/VerticalCurvedList"/>
    <dgm:cxn modelId="{73347C0E-AC15-4341-8409-DB15FD2C728D}" type="presParOf" srcId="{7EED0A27-22E3-6C49-8D1D-17718D59EC92}" destId="{1971AE5F-7F26-CE4F-A53F-86AE9CE1D6BE}" srcOrd="8" destOrd="0" presId="urn:microsoft.com/office/officeart/2008/layout/VerticalCurvedList"/>
    <dgm:cxn modelId="{1D93CAE0-CCEC-8542-8DFB-7676D282D9DC}" type="presParOf" srcId="{1971AE5F-7F26-CE4F-A53F-86AE9CE1D6BE}" destId="{11F257C9-0CE6-2D42-B134-56CBA6FEF51B}" srcOrd="0" destOrd="0" presId="urn:microsoft.com/office/officeart/2008/layout/VerticalCurvedList"/>
    <dgm:cxn modelId="{B5DFF821-EAFA-4E45-995D-436FC15270E8}" type="presParOf" srcId="{7EED0A27-22E3-6C49-8D1D-17718D59EC92}" destId="{2D42B5C0-050B-0045-AA3A-9DD24AB57F0C}" srcOrd="9" destOrd="0" presId="urn:microsoft.com/office/officeart/2008/layout/VerticalCurvedList"/>
    <dgm:cxn modelId="{2B76B7BD-D15A-F741-B0AB-A793F037EF4E}" type="presParOf" srcId="{7EED0A27-22E3-6C49-8D1D-17718D59EC92}" destId="{6F37A001-1C56-3A4D-BE53-C7EF1F544AD4}" srcOrd="10" destOrd="0" presId="urn:microsoft.com/office/officeart/2008/layout/VerticalCurvedList"/>
    <dgm:cxn modelId="{BE22B6D6-8AA0-0740-81FF-EE418C434D0B}" type="presParOf" srcId="{6F37A001-1C56-3A4D-BE53-C7EF1F544AD4}" destId="{62729BD3-F055-224D-AC26-579B8A5B70B4}" srcOrd="0" destOrd="0" presId="urn:microsoft.com/office/officeart/2008/layout/VerticalCurvedList"/>
    <dgm:cxn modelId="{9CE4B4EC-D4AA-734F-A81D-F6CDEABE0B8B}" type="presParOf" srcId="{7EED0A27-22E3-6C49-8D1D-17718D59EC92}" destId="{9C4F2C50-BC8E-AD47-BC70-10B7CF8C0BCA}" srcOrd="11" destOrd="0" presId="urn:microsoft.com/office/officeart/2008/layout/VerticalCurvedList"/>
    <dgm:cxn modelId="{FAC1FF94-74EC-4A42-98C0-EAF5B5AFF4FE}" type="presParOf" srcId="{7EED0A27-22E3-6C49-8D1D-17718D59EC92}" destId="{D6FF1FCF-884C-2941-B8ED-5FCCB40814B6}" srcOrd="12" destOrd="0" presId="urn:microsoft.com/office/officeart/2008/layout/VerticalCurvedList"/>
    <dgm:cxn modelId="{39C5A560-4B8B-D14C-BBEC-BDB665E32B79}" type="presParOf" srcId="{D6FF1FCF-884C-2941-B8ED-5FCCB40814B6}" destId="{61AA23DF-C402-7340-BB0E-4A18A87EB15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ECEA07-4406-4B45-99D1-8297F126C59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1B19147-2817-ED4B-948C-FCB442698851}">
      <dgm:prSet/>
      <dgm:spPr>
        <a:solidFill>
          <a:srgbClr val="C00000"/>
        </a:solidFill>
      </dgm:spPr>
      <dgm:t>
        <a:bodyPr/>
        <a:lstStyle/>
        <a:p>
          <a:r>
            <a:rPr lang="en-US" b="0" i="0" dirty="0"/>
            <a:t>Toolbox for federation operators offering handling of metadata from registration to MDQ service</a:t>
          </a:r>
          <a:endParaRPr lang="en-GB" dirty="0"/>
        </a:p>
      </dgm:t>
    </dgm:pt>
    <dgm:pt modelId="{C60A566D-A005-6149-A08A-676116773282}" type="parTrans" cxnId="{98F7A31B-2FD3-CA4A-91B1-4736A44B5DAB}">
      <dgm:prSet/>
      <dgm:spPr/>
      <dgm:t>
        <a:bodyPr/>
        <a:lstStyle/>
        <a:p>
          <a:endParaRPr lang="en-GB"/>
        </a:p>
      </dgm:t>
    </dgm:pt>
    <dgm:pt modelId="{C0FDF780-A7B1-8B4E-B9CF-903A8FEE4DAE}" type="sibTrans" cxnId="{98F7A31B-2FD3-CA4A-91B1-4736A44B5DAB}">
      <dgm:prSet/>
      <dgm:spPr/>
      <dgm:t>
        <a:bodyPr/>
        <a:lstStyle/>
        <a:p>
          <a:endParaRPr lang="en-GB"/>
        </a:p>
      </dgm:t>
    </dgm:pt>
    <dgm:pt modelId="{AAC687FD-5BE0-C343-958F-EA85E47BAC6D}">
      <dgm:prSet/>
      <dgm:spPr>
        <a:solidFill>
          <a:srgbClr val="C00000"/>
        </a:solidFill>
      </dgm:spPr>
      <dgm:t>
        <a:bodyPr/>
        <a:lstStyle/>
        <a:p>
          <a:r>
            <a:rPr lang="en-US" b="0" i="0" dirty="0"/>
            <a:t>Focus on the next wave of Identity: Digital wallets and verifiable credentials, password-less auth, focus on supporting global research initiatives and less on campus identity and be less EU focused</a:t>
          </a:r>
          <a:endParaRPr lang="en-GB" dirty="0"/>
        </a:p>
      </dgm:t>
    </dgm:pt>
    <dgm:pt modelId="{39B2A469-4AC1-694F-9241-F5036E406740}" type="parTrans" cxnId="{EEC476DD-B963-1146-AA7D-B206C890663C}">
      <dgm:prSet/>
      <dgm:spPr/>
      <dgm:t>
        <a:bodyPr/>
        <a:lstStyle/>
        <a:p>
          <a:endParaRPr lang="en-GB"/>
        </a:p>
      </dgm:t>
    </dgm:pt>
    <dgm:pt modelId="{D6DDC6D3-CA35-444A-9F82-92A5FE55BD5B}" type="sibTrans" cxnId="{EEC476DD-B963-1146-AA7D-B206C890663C}">
      <dgm:prSet/>
      <dgm:spPr/>
      <dgm:t>
        <a:bodyPr/>
        <a:lstStyle/>
        <a:p>
          <a:endParaRPr lang="en-GB"/>
        </a:p>
      </dgm:t>
    </dgm:pt>
    <dgm:pt modelId="{8EFC4495-EE3D-0048-97FC-9756427A5184}">
      <dgm:prSet/>
      <dgm:spPr>
        <a:solidFill>
          <a:srgbClr val="C00000"/>
        </a:solidFill>
      </dgm:spPr>
      <dgm:t>
        <a:bodyPr/>
        <a:lstStyle/>
        <a:p>
          <a:r>
            <a:rPr lang="en-US" b="0" i="0"/>
            <a:t>More participation in 'other' areas as a community or REFEDS members as amabassadors to other areas like OIDF, digital wallet initiatives, and W3C for browser items come to the forefront of the mind.</a:t>
          </a:r>
          <a:endParaRPr lang="en-GB"/>
        </a:p>
      </dgm:t>
    </dgm:pt>
    <dgm:pt modelId="{C1951EE6-712B-6A48-8C47-1CE5F4C535E2}" type="parTrans" cxnId="{0262A628-68A5-BA4F-820A-F2EE1C444237}">
      <dgm:prSet/>
      <dgm:spPr/>
      <dgm:t>
        <a:bodyPr/>
        <a:lstStyle/>
        <a:p>
          <a:endParaRPr lang="en-GB"/>
        </a:p>
      </dgm:t>
    </dgm:pt>
    <dgm:pt modelId="{8E34A9C4-D58D-8949-B1E9-742BA7CAB2F0}" type="sibTrans" cxnId="{0262A628-68A5-BA4F-820A-F2EE1C444237}">
      <dgm:prSet/>
      <dgm:spPr/>
      <dgm:t>
        <a:bodyPr/>
        <a:lstStyle/>
        <a:p>
          <a:endParaRPr lang="en-GB"/>
        </a:p>
      </dgm:t>
    </dgm:pt>
    <dgm:pt modelId="{73F680A1-3492-7D41-8C8F-0DD123F394B6}">
      <dgm:prSet/>
      <dgm:spPr>
        <a:solidFill>
          <a:srgbClr val="C00000"/>
        </a:solidFill>
      </dgm:spPr>
      <dgm:t>
        <a:bodyPr/>
        <a:lstStyle/>
        <a:p>
          <a:r>
            <a:rPr lang="en-US" b="0" i="0" dirty="0"/>
            <a:t>Foresight study around AAI</a:t>
          </a:r>
          <a:endParaRPr lang="en-GB" dirty="0"/>
        </a:p>
      </dgm:t>
    </dgm:pt>
    <dgm:pt modelId="{6EDBD174-9097-9146-A071-7E63176513F6}" type="parTrans" cxnId="{2AABFB58-59F2-9E49-8344-1CF18C2580E3}">
      <dgm:prSet/>
      <dgm:spPr/>
      <dgm:t>
        <a:bodyPr/>
        <a:lstStyle/>
        <a:p>
          <a:endParaRPr lang="en-GB"/>
        </a:p>
      </dgm:t>
    </dgm:pt>
    <dgm:pt modelId="{EDAF6CBA-46F8-B14D-811C-5A85F10C347A}" type="sibTrans" cxnId="{2AABFB58-59F2-9E49-8344-1CF18C2580E3}">
      <dgm:prSet/>
      <dgm:spPr/>
      <dgm:t>
        <a:bodyPr/>
        <a:lstStyle/>
        <a:p>
          <a:endParaRPr lang="en-GB"/>
        </a:p>
      </dgm:t>
    </dgm:pt>
    <dgm:pt modelId="{DB0AD453-9F2D-6F40-8293-D3413B1D9D5F}">
      <dgm:prSet/>
      <dgm:spPr>
        <a:solidFill>
          <a:srgbClr val="C00000"/>
        </a:solidFill>
      </dgm:spPr>
      <dgm:t>
        <a:bodyPr/>
        <a:lstStyle/>
        <a:p>
          <a:r>
            <a:rPr lang="en-US" b="0" i="0" dirty="0"/>
            <a:t>Help on the implementation and control of these standards is missing. Would it be possible to have a working group dedicated to that ?</a:t>
          </a:r>
          <a:endParaRPr lang="en-GB" dirty="0"/>
        </a:p>
      </dgm:t>
    </dgm:pt>
    <dgm:pt modelId="{31496835-4225-AC42-8CD1-D35FB810189E}" type="parTrans" cxnId="{29211926-825E-0D4C-BECB-BB8EF6C3D05A}">
      <dgm:prSet/>
      <dgm:spPr/>
      <dgm:t>
        <a:bodyPr/>
        <a:lstStyle/>
        <a:p>
          <a:endParaRPr lang="en-GB"/>
        </a:p>
      </dgm:t>
    </dgm:pt>
    <dgm:pt modelId="{8163891A-0E4D-F647-9089-1CCB1CAE1E93}" type="sibTrans" cxnId="{29211926-825E-0D4C-BECB-BB8EF6C3D05A}">
      <dgm:prSet/>
      <dgm:spPr/>
      <dgm:t>
        <a:bodyPr/>
        <a:lstStyle/>
        <a:p>
          <a:endParaRPr lang="en-GB"/>
        </a:p>
      </dgm:t>
    </dgm:pt>
    <dgm:pt modelId="{E6196D4C-172F-574E-B0AD-37CA5A44DE8E}">
      <dgm:prSet/>
      <dgm:spPr>
        <a:solidFill>
          <a:srgbClr val="C00000"/>
        </a:solidFill>
      </dgm:spPr>
      <dgm:t>
        <a:bodyPr/>
        <a:lstStyle/>
        <a:p>
          <a:r>
            <a:rPr lang="en-US" b="0" i="0"/>
            <a:t>A list of available services to the community</a:t>
          </a:r>
          <a:endParaRPr lang="en-GB"/>
        </a:p>
      </dgm:t>
    </dgm:pt>
    <dgm:pt modelId="{CB79FA01-FD5E-154B-A4CA-E8A929A2E087}" type="parTrans" cxnId="{D715A986-582E-6C4C-9646-937D687CD68B}">
      <dgm:prSet/>
      <dgm:spPr/>
      <dgm:t>
        <a:bodyPr/>
        <a:lstStyle/>
        <a:p>
          <a:endParaRPr lang="en-GB"/>
        </a:p>
      </dgm:t>
    </dgm:pt>
    <dgm:pt modelId="{D5139A5B-0EDA-794E-8D7F-AFA175EE7A08}" type="sibTrans" cxnId="{D715A986-582E-6C4C-9646-937D687CD68B}">
      <dgm:prSet/>
      <dgm:spPr/>
      <dgm:t>
        <a:bodyPr/>
        <a:lstStyle/>
        <a:p>
          <a:endParaRPr lang="en-GB"/>
        </a:p>
      </dgm:t>
    </dgm:pt>
    <dgm:pt modelId="{11B7E453-6C32-9D42-9252-97787A9B4BDC}">
      <dgm:prSet/>
      <dgm:spPr>
        <a:solidFill>
          <a:srgbClr val="C00000"/>
        </a:solidFill>
      </dgm:spPr>
      <dgm:t>
        <a:bodyPr/>
        <a:lstStyle/>
        <a:p>
          <a:r>
            <a:rPr lang="en-US" b="0" i="0"/>
            <a:t>Survey of joint industry-academia ID collaboration and support status of strong IAL in each federation</a:t>
          </a:r>
          <a:endParaRPr lang="en-GB"/>
        </a:p>
      </dgm:t>
    </dgm:pt>
    <dgm:pt modelId="{AD8A148D-66BD-D845-9BF1-9AE85437A972}" type="parTrans" cxnId="{CD2576AB-4A14-9447-BAF9-0BDB4DB4EE9A}">
      <dgm:prSet/>
      <dgm:spPr/>
      <dgm:t>
        <a:bodyPr/>
        <a:lstStyle/>
        <a:p>
          <a:endParaRPr lang="en-GB"/>
        </a:p>
      </dgm:t>
    </dgm:pt>
    <dgm:pt modelId="{53345E41-66B7-3C43-97F5-78BD2AF5EB26}" type="sibTrans" cxnId="{CD2576AB-4A14-9447-BAF9-0BDB4DB4EE9A}">
      <dgm:prSet/>
      <dgm:spPr/>
      <dgm:t>
        <a:bodyPr/>
        <a:lstStyle/>
        <a:p>
          <a:endParaRPr lang="en-GB"/>
        </a:p>
      </dgm:t>
    </dgm:pt>
    <dgm:pt modelId="{5F1C6D79-65EC-7A4B-81C4-D06CB5569EA4}">
      <dgm:prSet/>
      <dgm:spPr>
        <a:solidFill>
          <a:srgbClr val="C00000"/>
        </a:solidFill>
      </dgm:spPr>
      <dgm:t>
        <a:bodyPr/>
        <a:lstStyle/>
        <a:p>
          <a:r>
            <a:rPr lang="en-US" b="0" i="0"/>
            <a:t>Housekeeping - REFEDS already did A LOT of things in the last years, it is probably time to put some order.</a:t>
          </a:r>
          <a:endParaRPr lang="en-GB"/>
        </a:p>
      </dgm:t>
    </dgm:pt>
    <dgm:pt modelId="{3CD7410D-8FF8-F847-BA4D-1D7C214183E4}" type="parTrans" cxnId="{8D78CC4B-EFCB-B745-80EA-16C91A51173C}">
      <dgm:prSet/>
      <dgm:spPr/>
      <dgm:t>
        <a:bodyPr/>
        <a:lstStyle/>
        <a:p>
          <a:endParaRPr lang="en-GB"/>
        </a:p>
      </dgm:t>
    </dgm:pt>
    <dgm:pt modelId="{D669A92B-15FD-C441-88F6-F6ABAFF873EF}" type="sibTrans" cxnId="{8D78CC4B-EFCB-B745-80EA-16C91A51173C}">
      <dgm:prSet/>
      <dgm:spPr/>
      <dgm:t>
        <a:bodyPr/>
        <a:lstStyle/>
        <a:p>
          <a:endParaRPr lang="en-GB"/>
        </a:p>
      </dgm:t>
    </dgm:pt>
    <dgm:pt modelId="{E3D03CDA-D884-B74C-B179-87D93D84B405}">
      <dgm:prSet/>
      <dgm:spPr>
        <a:solidFill>
          <a:srgbClr val="C00000"/>
        </a:solidFill>
      </dgm:spPr>
      <dgm:t>
        <a:bodyPr/>
        <a:lstStyle/>
        <a:p>
          <a:r>
            <a:rPr lang="en-US" b="0" i="0" dirty="0"/>
            <a:t>Continue to work toward making the standards and specs deployable in the real world -&gt; they have a lot of value, but value is only realized if there is widespread (not necessarily universal) adoption. </a:t>
          </a:r>
          <a:endParaRPr lang="en-GB" dirty="0"/>
        </a:p>
      </dgm:t>
    </dgm:pt>
    <dgm:pt modelId="{996E8A8F-84AF-654F-966D-8307BE472504}" type="parTrans" cxnId="{8CA9449D-EA0D-6745-B4ED-F3815F3A41D4}">
      <dgm:prSet/>
      <dgm:spPr/>
      <dgm:t>
        <a:bodyPr/>
        <a:lstStyle/>
        <a:p>
          <a:endParaRPr lang="en-GB"/>
        </a:p>
      </dgm:t>
    </dgm:pt>
    <dgm:pt modelId="{58C0F86C-8E53-904C-BD84-956CF4AAFD3F}" type="sibTrans" cxnId="{8CA9449D-EA0D-6745-B4ED-F3815F3A41D4}">
      <dgm:prSet/>
      <dgm:spPr/>
      <dgm:t>
        <a:bodyPr/>
        <a:lstStyle/>
        <a:p>
          <a:endParaRPr lang="en-GB"/>
        </a:p>
      </dgm:t>
    </dgm:pt>
    <dgm:pt modelId="{3BD6FD9B-AF61-3A4C-8E86-AE6B3086E696}">
      <dgm:prSet/>
      <dgm:spPr>
        <a:solidFill>
          <a:srgbClr val="C00000"/>
        </a:solidFill>
      </dgm:spPr>
      <dgm:t>
        <a:bodyPr/>
        <a:lstStyle/>
        <a:p>
          <a:r>
            <a:rPr lang="en-US" b="0" i="0" dirty="0"/>
            <a:t>We need stronger coordination, clear interoperability expectations and standards, and the enforcement of those expectations in order to fully realize the value/benefit of global R&amp;E identity federations.</a:t>
          </a:r>
          <a:endParaRPr lang="en-GB" dirty="0"/>
        </a:p>
      </dgm:t>
    </dgm:pt>
    <dgm:pt modelId="{C12E23F6-6E70-7E42-859E-B061AA2D54C4}" type="parTrans" cxnId="{EE0C11C5-74B0-5B42-9B9B-C0E67AD358F2}">
      <dgm:prSet/>
      <dgm:spPr/>
      <dgm:t>
        <a:bodyPr/>
        <a:lstStyle/>
        <a:p>
          <a:endParaRPr lang="en-GB"/>
        </a:p>
      </dgm:t>
    </dgm:pt>
    <dgm:pt modelId="{E91F9081-6CBB-DC48-8F8A-5C0E12957DF1}" type="sibTrans" cxnId="{EE0C11C5-74B0-5B42-9B9B-C0E67AD358F2}">
      <dgm:prSet/>
      <dgm:spPr/>
      <dgm:t>
        <a:bodyPr/>
        <a:lstStyle/>
        <a:p>
          <a:endParaRPr lang="en-GB"/>
        </a:p>
      </dgm:t>
    </dgm:pt>
    <dgm:pt modelId="{7F978CA7-B855-A24D-8644-9E5400FB1E98}">
      <dgm:prSet/>
      <dgm:spPr>
        <a:solidFill>
          <a:srgbClr val="C00000"/>
        </a:solidFill>
      </dgm:spPr>
      <dgm:t>
        <a:bodyPr/>
        <a:lstStyle/>
        <a:p>
          <a:r>
            <a:rPr lang="en-US" b="0" i="0"/>
            <a:t>Update REFEDS template documents</a:t>
          </a:r>
          <a:endParaRPr lang="en-GB"/>
        </a:p>
      </dgm:t>
    </dgm:pt>
    <dgm:pt modelId="{DC6C9263-0F66-4942-8302-62D999FFC55A}" type="parTrans" cxnId="{233CF6CF-72D6-DA44-A571-959E6BDF9021}">
      <dgm:prSet/>
      <dgm:spPr/>
      <dgm:t>
        <a:bodyPr/>
        <a:lstStyle/>
        <a:p>
          <a:endParaRPr lang="en-GB"/>
        </a:p>
      </dgm:t>
    </dgm:pt>
    <dgm:pt modelId="{CEAF5A89-1B2F-D94C-8E66-703E8600905F}" type="sibTrans" cxnId="{233CF6CF-72D6-DA44-A571-959E6BDF9021}">
      <dgm:prSet/>
      <dgm:spPr/>
      <dgm:t>
        <a:bodyPr/>
        <a:lstStyle/>
        <a:p>
          <a:endParaRPr lang="en-GB"/>
        </a:p>
      </dgm:t>
    </dgm:pt>
    <dgm:pt modelId="{147542F3-4073-FB42-BA70-8AF5CF060E9E}">
      <dgm:prSet/>
      <dgm:spPr>
        <a:solidFill>
          <a:srgbClr val="C00000"/>
        </a:solidFill>
      </dgm:spPr>
      <dgm:t>
        <a:bodyPr/>
        <a:lstStyle/>
        <a:p>
          <a:r>
            <a:rPr lang="en-US" b="0" i="0"/>
            <a:t>The recent W3C FedCM news probably need also to have some room in REFEDS...</a:t>
          </a:r>
          <a:endParaRPr lang="en-GB"/>
        </a:p>
      </dgm:t>
    </dgm:pt>
    <dgm:pt modelId="{4F04C92C-8EA8-C44E-A21F-A43EC1148EBC}" type="parTrans" cxnId="{5A55B588-3CAF-6B42-B48F-09B494994075}">
      <dgm:prSet/>
      <dgm:spPr/>
      <dgm:t>
        <a:bodyPr/>
        <a:lstStyle/>
        <a:p>
          <a:endParaRPr lang="en-GB"/>
        </a:p>
      </dgm:t>
    </dgm:pt>
    <dgm:pt modelId="{EDBE0DFA-E9F0-ED40-9FA3-42C1C29A7EC3}" type="sibTrans" cxnId="{5A55B588-3CAF-6B42-B48F-09B494994075}">
      <dgm:prSet/>
      <dgm:spPr/>
      <dgm:t>
        <a:bodyPr/>
        <a:lstStyle/>
        <a:p>
          <a:endParaRPr lang="en-GB"/>
        </a:p>
      </dgm:t>
    </dgm:pt>
    <dgm:pt modelId="{227F47ED-8C6D-8A49-A926-47FC4A63A4C3}">
      <dgm:prSet/>
      <dgm:spPr>
        <a:solidFill>
          <a:srgbClr val="C00000"/>
        </a:solidFill>
      </dgm:spPr>
      <dgm:t>
        <a:bodyPr/>
        <a:lstStyle/>
        <a:p>
          <a:r>
            <a:rPr lang="en-US" b="0" i="0"/>
            <a:t>A new WG for technical implementation of OIDC Federation</a:t>
          </a:r>
          <a:endParaRPr lang="en-GB"/>
        </a:p>
      </dgm:t>
    </dgm:pt>
    <dgm:pt modelId="{65F0EECF-CF98-5B48-9BA5-41E0189233DA}" type="parTrans" cxnId="{F47134F7-A3C0-B740-A887-4F4E34BC86BE}">
      <dgm:prSet/>
      <dgm:spPr/>
      <dgm:t>
        <a:bodyPr/>
        <a:lstStyle/>
        <a:p>
          <a:endParaRPr lang="en-GB"/>
        </a:p>
      </dgm:t>
    </dgm:pt>
    <dgm:pt modelId="{E375E14F-E919-BC4D-8032-6E899BB3AB39}" type="sibTrans" cxnId="{F47134F7-A3C0-B740-A887-4F4E34BC86BE}">
      <dgm:prSet/>
      <dgm:spPr/>
      <dgm:t>
        <a:bodyPr/>
        <a:lstStyle/>
        <a:p>
          <a:endParaRPr lang="en-GB"/>
        </a:p>
      </dgm:t>
    </dgm:pt>
    <dgm:pt modelId="{30C9C2F0-2803-BC4B-9CB9-343D73373AC4}">
      <dgm:prSet/>
      <dgm:spPr>
        <a:solidFill>
          <a:srgbClr val="C00000"/>
        </a:solidFill>
      </dgm:spPr>
      <dgm:t>
        <a:bodyPr/>
        <a:lstStyle/>
        <a:p>
          <a:r>
            <a:rPr lang="en-US" b="0" i="0"/>
            <a:t>Improving MET</a:t>
          </a:r>
          <a:endParaRPr lang="en-GB"/>
        </a:p>
      </dgm:t>
    </dgm:pt>
    <dgm:pt modelId="{0F91804A-6AB3-3941-BAA6-1F20726C1ABD}" type="parTrans" cxnId="{825BAA32-0537-3A43-BB24-C7E4170B5D26}">
      <dgm:prSet/>
      <dgm:spPr/>
      <dgm:t>
        <a:bodyPr/>
        <a:lstStyle/>
        <a:p>
          <a:endParaRPr lang="en-GB"/>
        </a:p>
      </dgm:t>
    </dgm:pt>
    <dgm:pt modelId="{CFDA56E0-78EF-8641-A0C0-F2C8DC349E70}" type="sibTrans" cxnId="{825BAA32-0537-3A43-BB24-C7E4170B5D26}">
      <dgm:prSet/>
      <dgm:spPr/>
      <dgm:t>
        <a:bodyPr/>
        <a:lstStyle/>
        <a:p>
          <a:endParaRPr lang="en-GB"/>
        </a:p>
      </dgm:t>
    </dgm:pt>
    <dgm:pt modelId="{418E7BE9-5C50-6D48-A7E1-D0EB2F0DBEDC}">
      <dgm:prSet/>
      <dgm:spPr>
        <a:solidFill>
          <a:srgbClr val="C00000"/>
        </a:solidFill>
      </dgm:spPr>
      <dgm:t>
        <a:bodyPr/>
        <a:lstStyle/>
        <a:p>
          <a:r>
            <a:rPr lang="en-US" b="0" i="0" dirty="0"/>
            <a:t>Clarifying the relationship and responsibilities between REFEDS and </a:t>
          </a:r>
          <a:r>
            <a:rPr lang="en-US" b="0" i="0" dirty="0" err="1"/>
            <a:t>eduGAIN</a:t>
          </a:r>
          <a:r>
            <a:rPr lang="en-US" b="0" i="0" dirty="0"/>
            <a:t> might become increasingly important.</a:t>
          </a:r>
          <a:endParaRPr lang="en-GB" dirty="0"/>
        </a:p>
      </dgm:t>
    </dgm:pt>
    <dgm:pt modelId="{491EB3D7-E4E7-964F-A1EC-E30BB76F8FD4}" type="parTrans" cxnId="{942AC115-1A08-1949-AF4A-F5115C64ADA8}">
      <dgm:prSet/>
      <dgm:spPr/>
      <dgm:t>
        <a:bodyPr/>
        <a:lstStyle/>
        <a:p>
          <a:endParaRPr lang="en-GB"/>
        </a:p>
      </dgm:t>
    </dgm:pt>
    <dgm:pt modelId="{936C73E0-637C-4940-8B4C-93662F88A48D}" type="sibTrans" cxnId="{942AC115-1A08-1949-AF4A-F5115C64ADA8}">
      <dgm:prSet/>
      <dgm:spPr/>
      <dgm:t>
        <a:bodyPr/>
        <a:lstStyle/>
        <a:p>
          <a:endParaRPr lang="en-GB"/>
        </a:p>
      </dgm:t>
    </dgm:pt>
    <dgm:pt modelId="{E1E96D78-9C95-4342-B3F6-E8C0D43F0885}">
      <dgm:prSet/>
      <dgm:spPr>
        <a:solidFill>
          <a:srgbClr val="C00000"/>
        </a:solidFill>
      </dgm:spPr>
      <dgm:t>
        <a:bodyPr/>
        <a:lstStyle/>
        <a:p>
          <a:r>
            <a:rPr lang="en-US" b="0" i="0" dirty="0"/>
            <a:t>More trainings on advanced features to federation operators</a:t>
          </a:r>
          <a:endParaRPr lang="en-GB" dirty="0"/>
        </a:p>
      </dgm:t>
    </dgm:pt>
    <dgm:pt modelId="{CF73CB0B-FA8E-DF48-B3D8-1D7B1CD92107}" type="parTrans" cxnId="{731D19B9-34BB-A748-9C4A-7D8C1270910D}">
      <dgm:prSet/>
      <dgm:spPr/>
      <dgm:t>
        <a:bodyPr/>
        <a:lstStyle/>
        <a:p>
          <a:endParaRPr lang="en-GB"/>
        </a:p>
      </dgm:t>
    </dgm:pt>
    <dgm:pt modelId="{16C431EA-C86D-D04A-B565-76AFF7A6CBAD}" type="sibTrans" cxnId="{731D19B9-34BB-A748-9C4A-7D8C1270910D}">
      <dgm:prSet/>
      <dgm:spPr/>
      <dgm:t>
        <a:bodyPr/>
        <a:lstStyle/>
        <a:p>
          <a:endParaRPr lang="en-GB"/>
        </a:p>
      </dgm:t>
    </dgm:pt>
    <dgm:pt modelId="{684183CA-8439-8B4F-A2F5-2D4177FC7335}" type="pres">
      <dgm:prSet presAssocID="{91ECEA07-4406-4B45-99D1-8297F126C596}" presName="diagram" presStyleCnt="0">
        <dgm:presLayoutVars>
          <dgm:dir/>
          <dgm:resizeHandles val="exact"/>
        </dgm:presLayoutVars>
      </dgm:prSet>
      <dgm:spPr/>
    </dgm:pt>
    <dgm:pt modelId="{AFF016AE-B4CC-1441-AEBD-2EF33EF39B99}" type="pres">
      <dgm:prSet presAssocID="{A1B19147-2817-ED4B-948C-FCB442698851}" presName="node" presStyleLbl="node1" presStyleIdx="0" presStyleCnt="16">
        <dgm:presLayoutVars>
          <dgm:bulletEnabled val="1"/>
        </dgm:presLayoutVars>
      </dgm:prSet>
      <dgm:spPr/>
    </dgm:pt>
    <dgm:pt modelId="{9AEC01E7-5908-EC4B-8A9C-742B6C51AC55}" type="pres">
      <dgm:prSet presAssocID="{C0FDF780-A7B1-8B4E-B9CF-903A8FEE4DAE}" presName="sibTrans" presStyleCnt="0"/>
      <dgm:spPr/>
    </dgm:pt>
    <dgm:pt modelId="{73FB1CC6-E1CB-914C-A247-D73B0D129A59}" type="pres">
      <dgm:prSet presAssocID="{AAC687FD-5BE0-C343-958F-EA85E47BAC6D}" presName="node" presStyleLbl="node1" presStyleIdx="1" presStyleCnt="16">
        <dgm:presLayoutVars>
          <dgm:bulletEnabled val="1"/>
        </dgm:presLayoutVars>
      </dgm:prSet>
      <dgm:spPr/>
    </dgm:pt>
    <dgm:pt modelId="{78A30D08-179D-C445-B881-13B6F7E7135F}" type="pres">
      <dgm:prSet presAssocID="{D6DDC6D3-CA35-444A-9F82-92A5FE55BD5B}" presName="sibTrans" presStyleCnt="0"/>
      <dgm:spPr/>
    </dgm:pt>
    <dgm:pt modelId="{822FA249-B9AC-EA44-B113-DBA67E3B5852}" type="pres">
      <dgm:prSet presAssocID="{8EFC4495-EE3D-0048-97FC-9756427A5184}" presName="node" presStyleLbl="node1" presStyleIdx="2" presStyleCnt="16">
        <dgm:presLayoutVars>
          <dgm:bulletEnabled val="1"/>
        </dgm:presLayoutVars>
      </dgm:prSet>
      <dgm:spPr/>
    </dgm:pt>
    <dgm:pt modelId="{F8E3580B-644F-CA4D-B61D-466EE6709FE2}" type="pres">
      <dgm:prSet presAssocID="{8E34A9C4-D58D-8949-B1E9-742BA7CAB2F0}" presName="sibTrans" presStyleCnt="0"/>
      <dgm:spPr/>
    </dgm:pt>
    <dgm:pt modelId="{82DF5247-FF0E-2941-9DCE-7E5ADA73B8DA}" type="pres">
      <dgm:prSet presAssocID="{73F680A1-3492-7D41-8C8F-0DD123F394B6}" presName="node" presStyleLbl="node1" presStyleIdx="3" presStyleCnt="16">
        <dgm:presLayoutVars>
          <dgm:bulletEnabled val="1"/>
        </dgm:presLayoutVars>
      </dgm:prSet>
      <dgm:spPr/>
    </dgm:pt>
    <dgm:pt modelId="{C7CB6AA8-70D4-9F48-A67B-6C1A107B7055}" type="pres">
      <dgm:prSet presAssocID="{EDAF6CBA-46F8-B14D-811C-5A85F10C347A}" presName="sibTrans" presStyleCnt="0"/>
      <dgm:spPr/>
    </dgm:pt>
    <dgm:pt modelId="{04C1CC0B-F3E1-2E4C-8C82-E238E4D463BC}" type="pres">
      <dgm:prSet presAssocID="{DB0AD453-9F2D-6F40-8293-D3413B1D9D5F}" presName="node" presStyleLbl="node1" presStyleIdx="4" presStyleCnt="16">
        <dgm:presLayoutVars>
          <dgm:bulletEnabled val="1"/>
        </dgm:presLayoutVars>
      </dgm:prSet>
      <dgm:spPr/>
    </dgm:pt>
    <dgm:pt modelId="{747BDD49-F60F-124E-80F8-404B1DA6386C}" type="pres">
      <dgm:prSet presAssocID="{8163891A-0E4D-F647-9089-1CCB1CAE1E93}" presName="sibTrans" presStyleCnt="0"/>
      <dgm:spPr/>
    </dgm:pt>
    <dgm:pt modelId="{4FEC5001-A36C-0746-8CA0-DDA1CA316EC8}" type="pres">
      <dgm:prSet presAssocID="{E6196D4C-172F-574E-B0AD-37CA5A44DE8E}" presName="node" presStyleLbl="node1" presStyleIdx="5" presStyleCnt="16">
        <dgm:presLayoutVars>
          <dgm:bulletEnabled val="1"/>
        </dgm:presLayoutVars>
      </dgm:prSet>
      <dgm:spPr/>
    </dgm:pt>
    <dgm:pt modelId="{F356D036-AEA1-504C-85A2-7045CB10AC81}" type="pres">
      <dgm:prSet presAssocID="{D5139A5B-0EDA-794E-8D7F-AFA175EE7A08}" presName="sibTrans" presStyleCnt="0"/>
      <dgm:spPr/>
    </dgm:pt>
    <dgm:pt modelId="{0943CECD-E42D-E74E-AB86-1F3BF0F6CD63}" type="pres">
      <dgm:prSet presAssocID="{11B7E453-6C32-9D42-9252-97787A9B4BDC}" presName="node" presStyleLbl="node1" presStyleIdx="6" presStyleCnt="16">
        <dgm:presLayoutVars>
          <dgm:bulletEnabled val="1"/>
        </dgm:presLayoutVars>
      </dgm:prSet>
      <dgm:spPr/>
    </dgm:pt>
    <dgm:pt modelId="{D721E1C7-A7D0-8E4E-8C3B-AAEA67E65F02}" type="pres">
      <dgm:prSet presAssocID="{53345E41-66B7-3C43-97F5-78BD2AF5EB26}" presName="sibTrans" presStyleCnt="0"/>
      <dgm:spPr/>
    </dgm:pt>
    <dgm:pt modelId="{1483E057-D351-474C-A2FE-07B2948A4FB0}" type="pres">
      <dgm:prSet presAssocID="{5F1C6D79-65EC-7A4B-81C4-D06CB5569EA4}" presName="node" presStyleLbl="node1" presStyleIdx="7" presStyleCnt="16">
        <dgm:presLayoutVars>
          <dgm:bulletEnabled val="1"/>
        </dgm:presLayoutVars>
      </dgm:prSet>
      <dgm:spPr/>
    </dgm:pt>
    <dgm:pt modelId="{8F474C59-0656-E849-B62D-29E40C987F3C}" type="pres">
      <dgm:prSet presAssocID="{D669A92B-15FD-C441-88F6-F6ABAFF873EF}" presName="sibTrans" presStyleCnt="0"/>
      <dgm:spPr/>
    </dgm:pt>
    <dgm:pt modelId="{A5C283C0-C7DE-9D47-AA5C-BD9E1825350C}" type="pres">
      <dgm:prSet presAssocID="{E3D03CDA-D884-B74C-B179-87D93D84B405}" presName="node" presStyleLbl="node1" presStyleIdx="8" presStyleCnt="16">
        <dgm:presLayoutVars>
          <dgm:bulletEnabled val="1"/>
        </dgm:presLayoutVars>
      </dgm:prSet>
      <dgm:spPr/>
    </dgm:pt>
    <dgm:pt modelId="{066C21E2-C280-EB46-AAA2-4D1D9679C385}" type="pres">
      <dgm:prSet presAssocID="{58C0F86C-8E53-904C-BD84-956CF4AAFD3F}" presName="sibTrans" presStyleCnt="0"/>
      <dgm:spPr/>
    </dgm:pt>
    <dgm:pt modelId="{D4FC9FD8-D760-7C46-AF0F-AF83B8FFC8E0}" type="pres">
      <dgm:prSet presAssocID="{418E7BE9-5C50-6D48-A7E1-D0EB2F0DBEDC}" presName="node" presStyleLbl="node1" presStyleIdx="9" presStyleCnt="16">
        <dgm:presLayoutVars>
          <dgm:bulletEnabled val="1"/>
        </dgm:presLayoutVars>
      </dgm:prSet>
      <dgm:spPr/>
    </dgm:pt>
    <dgm:pt modelId="{CBF6AA3C-167E-9646-BE3A-FDC75B114B85}" type="pres">
      <dgm:prSet presAssocID="{936C73E0-637C-4940-8B4C-93662F88A48D}" presName="sibTrans" presStyleCnt="0"/>
      <dgm:spPr/>
    </dgm:pt>
    <dgm:pt modelId="{BC3BB041-A128-3E46-9EC4-5520A9B21037}" type="pres">
      <dgm:prSet presAssocID="{3BD6FD9B-AF61-3A4C-8E86-AE6B3086E696}" presName="node" presStyleLbl="node1" presStyleIdx="10" presStyleCnt="16">
        <dgm:presLayoutVars>
          <dgm:bulletEnabled val="1"/>
        </dgm:presLayoutVars>
      </dgm:prSet>
      <dgm:spPr/>
    </dgm:pt>
    <dgm:pt modelId="{25FC0093-8959-6D48-9729-9EF8E15ED081}" type="pres">
      <dgm:prSet presAssocID="{E91F9081-6CBB-DC48-8F8A-5C0E12957DF1}" presName="sibTrans" presStyleCnt="0"/>
      <dgm:spPr/>
    </dgm:pt>
    <dgm:pt modelId="{1B050667-0D60-DE40-8EBE-4F8F7CDEABF1}" type="pres">
      <dgm:prSet presAssocID="{E1E96D78-9C95-4342-B3F6-E8C0D43F0885}" presName="node" presStyleLbl="node1" presStyleIdx="11" presStyleCnt="16">
        <dgm:presLayoutVars>
          <dgm:bulletEnabled val="1"/>
        </dgm:presLayoutVars>
      </dgm:prSet>
      <dgm:spPr/>
    </dgm:pt>
    <dgm:pt modelId="{C7A58871-5A55-E949-9321-2BAA80A89F91}" type="pres">
      <dgm:prSet presAssocID="{16C431EA-C86D-D04A-B565-76AFF7A6CBAD}" presName="sibTrans" presStyleCnt="0"/>
      <dgm:spPr/>
    </dgm:pt>
    <dgm:pt modelId="{58630F86-83F8-F841-8769-E618F6FDC4D7}" type="pres">
      <dgm:prSet presAssocID="{7F978CA7-B855-A24D-8644-9E5400FB1E98}" presName="node" presStyleLbl="node1" presStyleIdx="12" presStyleCnt="16">
        <dgm:presLayoutVars>
          <dgm:bulletEnabled val="1"/>
        </dgm:presLayoutVars>
      </dgm:prSet>
      <dgm:spPr/>
    </dgm:pt>
    <dgm:pt modelId="{C02B8CB2-377E-884B-A2AA-ED95CA94CB43}" type="pres">
      <dgm:prSet presAssocID="{CEAF5A89-1B2F-D94C-8E66-703E8600905F}" presName="sibTrans" presStyleCnt="0"/>
      <dgm:spPr/>
    </dgm:pt>
    <dgm:pt modelId="{26D31572-74D3-0A40-8CA0-8B634DA4F74A}" type="pres">
      <dgm:prSet presAssocID="{147542F3-4073-FB42-BA70-8AF5CF060E9E}" presName="node" presStyleLbl="node1" presStyleIdx="13" presStyleCnt="16">
        <dgm:presLayoutVars>
          <dgm:bulletEnabled val="1"/>
        </dgm:presLayoutVars>
      </dgm:prSet>
      <dgm:spPr/>
    </dgm:pt>
    <dgm:pt modelId="{546E2650-3D0B-0942-82FA-FEE3097312F8}" type="pres">
      <dgm:prSet presAssocID="{EDBE0DFA-E9F0-ED40-9FA3-42C1C29A7EC3}" presName="sibTrans" presStyleCnt="0"/>
      <dgm:spPr/>
    </dgm:pt>
    <dgm:pt modelId="{98BEC70E-8B53-1341-8331-82D544F1D589}" type="pres">
      <dgm:prSet presAssocID="{227F47ED-8C6D-8A49-A926-47FC4A63A4C3}" presName="node" presStyleLbl="node1" presStyleIdx="14" presStyleCnt="16">
        <dgm:presLayoutVars>
          <dgm:bulletEnabled val="1"/>
        </dgm:presLayoutVars>
      </dgm:prSet>
      <dgm:spPr/>
    </dgm:pt>
    <dgm:pt modelId="{FAF2DBCF-20F3-8448-A269-4669F4E8DB82}" type="pres">
      <dgm:prSet presAssocID="{E375E14F-E919-BC4D-8032-6E899BB3AB39}" presName="sibTrans" presStyleCnt="0"/>
      <dgm:spPr/>
    </dgm:pt>
    <dgm:pt modelId="{326B9B82-FC68-0B43-B0C2-873828CA0302}" type="pres">
      <dgm:prSet presAssocID="{30C9C2F0-2803-BC4B-9CB9-343D73373AC4}" presName="node" presStyleLbl="node1" presStyleIdx="15" presStyleCnt="16">
        <dgm:presLayoutVars>
          <dgm:bulletEnabled val="1"/>
        </dgm:presLayoutVars>
      </dgm:prSet>
      <dgm:spPr/>
    </dgm:pt>
  </dgm:ptLst>
  <dgm:cxnLst>
    <dgm:cxn modelId="{D40B0001-A9B1-1540-9C13-36F332044B08}" type="presOf" srcId="{AAC687FD-5BE0-C343-958F-EA85E47BAC6D}" destId="{73FB1CC6-E1CB-914C-A247-D73B0D129A59}" srcOrd="0" destOrd="0" presId="urn:microsoft.com/office/officeart/2005/8/layout/default"/>
    <dgm:cxn modelId="{942AC115-1A08-1949-AF4A-F5115C64ADA8}" srcId="{91ECEA07-4406-4B45-99D1-8297F126C596}" destId="{418E7BE9-5C50-6D48-A7E1-D0EB2F0DBEDC}" srcOrd="9" destOrd="0" parTransId="{491EB3D7-E4E7-964F-A1EC-E30BB76F8FD4}" sibTransId="{936C73E0-637C-4940-8B4C-93662F88A48D}"/>
    <dgm:cxn modelId="{98F7A31B-2FD3-CA4A-91B1-4736A44B5DAB}" srcId="{91ECEA07-4406-4B45-99D1-8297F126C596}" destId="{A1B19147-2817-ED4B-948C-FCB442698851}" srcOrd="0" destOrd="0" parTransId="{C60A566D-A005-6149-A08A-676116773282}" sibTransId="{C0FDF780-A7B1-8B4E-B9CF-903A8FEE4DAE}"/>
    <dgm:cxn modelId="{29211926-825E-0D4C-BECB-BB8EF6C3D05A}" srcId="{91ECEA07-4406-4B45-99D1-8297F126C596}" destId="{DB0AD453-9F2D-6F40-8293-D3413B1D9D5F}" srcOrd="4" destOrd="0" parTransId="{31496835-4225-AC42-8CD1-D35FB810189E}" sibTransId="{8163891A-0E4D-F647-9089-1CCB1CAE1E93}"/>
    <dgm:cxn modelId="{0262A628-68A5-BA4F-820A-F2EE1C444237}" srcId="{91ECEA07-4406-4B45-99D1-8297F126C596}" destId="{8EFC4495-EE3D-0048-97FC-9756427A5184}" srcOrd="2" destOrd="0" parTransId="{C1951EE6-712B-6A48-8C47-1CE5F4C535E2}" sibTransId="{8E34A9C4-D58D-8949-B1E9-742BA7CAB2F0}"/>
    <dgm:cxn modelId="{8AC0C529-EB35-F146-A21D-5FD82F4F1E06}" type="presOf" srcId="{7F978CA7-B855-A24D-8644-9E5400FB1E98}" destId="{58630F86-83F8-F841-8769-E618F6FDC4D7}" srcOrd="0" destOrd="0" presId="urn:microsoft.com/office/officeart/2005/8/layout/default"/>
    <dgm:cxn modelId="{825BAA32-0537-3A43-BB24-C7E4170B5D26}" srcId="{91ECEA07-4406-4B45-99D1-8297F126C596}" destId="{30C9C2F0-2803-BC4B-9CB9-343D73373AC4}" srcOrd="15" destOrd="0" parTransId="{0F91804A-6AB3-3941-BAA6-1F20726C1ABD}" sibTransId="{CFDA56E0-78EF-8641-A0C0-F2C8DC349E70}"/>
    <dgm:cxn modelId="{B122D146-A215-6F4A-AF2A-B0B268323D15}" type="presOf" srcId="{30C9C2F0-2803-BC4B-9CB9-343D73373AC4}" destId="{326B9B82-FC68-0B43-B0C2-873828CA0302}" srcOrd="0" destOrd="0" presId="urn:microsoft.com/office/officeart/2005/8/layout/default"/>
    <dgm:cxn modelId="{8D78CC4B-EFCB-B745-80EA-16C91A51173C}" srcId="{91ECEA07-4406-4B45-99D1-8297F126C596}" destId="{5F1C6D79-65EC-7A4B-81C4-D06CB5569EA4}" srcOrd="7" destOrd="0" parTransId="{3CD7410D-8FF8-F847-BA4D-1D7C214183E4}" sibTransId="{D669A92B-15FD-C441-88F6-F6ABAFF873EF}"/>
    <dgm:cxn modelId="{2E093457-E0B6-0D4B-AED4-69DBF8020412}" type="presOf" srcId="{8EFC4495-EE3D-0048-97FC-9756427A5184}" destId="{822FA249-B9AC-EA44-B113-DBA67E3B5852}" srcOrd="0" destOrd="0" presId="urn:microsoft.com/office/officeart/2005/8/layout/default"/>
    <dgm:cxn modelId="{C59A3457-3AA0-A94C-96DD-C3F3EAD366A6}" type="presOf" srcId="{11B7E453-6C32-9D42-9252-97787A9B4BDC}" destId="{0943CECD-E42D-E74E-AB86-1F3BF0F6CD63}" srcOrd="0" destOrd="0" presId="urn:microsoft.com/office/officeart/2005/8/layout/default"/>
    <dgm:cxn modelId="{2AABFB58-59F2-9E49-8344-1CF18C2580E3}" srcId="{91ECEA07-4406-4B45-99D1-8297F126C596}" destId="{73F680A1-3492-7D41-8C8F-0DD123F394B6}" srcOrd="3" destOrd="0" parTransId="{6EDBD174-9097-9146-A071-7E63176513F6}" sibTransId="{EDAF6CBA-46F8-B14D-811C-5A85F10C347A}"/>
    <dgm:cxn modelId="{4F26B45A-BAFE-6044-9776-2531B97CC395}" type="presOf" srcId="{5F1C6D79-65EC-7A4B-81C4-D06CB5569EA4}" destId="{1483E057-D351-474C-A2FE-07B2948A4FB0}" srcOrd="0" destOrd="0" presId="urn:microsoft.com/office/officeart/2005/8/layout/default"/>
    <dgm:cxn modelId="{4B3BC166-E50F-0F46-B98C-CE48DD7A451E}" type="presOf" srcId="{E1E96D78-9C95-4342-B3F6-E8C0D43F0885}" destId="{1B050667-0D60-DE40-8EBE-4F8F7CDEABF1}" srcOrd="0" destOrd="0" presId="urn:microsoft.com/office/officeart/2005/8/layout/default"/>
    <dgm:cxn modelId="{2D54596B-D09C-344D-9B6E-BCF12A71797B}" type="presOf" srcId="{147542F3-4073-FB42-BA70-8AF5CF060E9E}" destId="{26D31572-74D3-0A40-8CA0-8B634DA4F74A}" srcOrd="0" destOrd="0" presId="urn:microsoft.com/office/officeart/2005/8/layout/default"/>
    <dgm:cxn modelId="{38F31D6F-B46F-FC40-9F2B-9EBEE26BA7F2}" type="presOf" srcId="{418E7BE9-5C50-6D48-A7E1-D0EB2F0DBEDC}" destId="{D4FC9FD8-D760-7C46-AF0F-AF83B8FFC8E0}" srcOrd="0" destOrd="0" presId="urn:microsoft.com/office/officeart/2005/8/layout/default"/>
    <dgm:cxn modelId="{D715A986-582E-6C4C-9646-937D687CD68B}" srcId="{91ECEA07-4406-4B45-99D1-8297F126C596}" destId="{E6196D4C-172F-574E-B0AD-37CA5A44DE8E}" srcOrd="5" destOrd="0" parTransId="{CB79FA01-FD5E-154B-A4CA-E8A929A2E087}" sibTransId="{D5139A5B-0EDA-794E-8D7F-AFA175EE7A08}"/>
    <dgm:cxn modelId="{5A55B588-3CAF-6B42-B48F-09B494994075}" srcId="{91ECEA07-4406-4B45-99D1-8297F126C596}" destId="{147542F3-4073-FB42-BA70-8AF5CF060E9E}" srcOrd="13" destOrd="0" parTransId="{4F04C92C-8EA8-C44E-A21F-A43EC1148EBC}" sibTransId="{EDBE0DFA-E9F0-ED40-9FA3-42C1C29A7EC3}"/>
    <dgm:cxn modelId="{76774C96-2F2A-5A42-A8C1-567B7E082D3D}" type="presOf" srcId="{91ECEA07-4406-4B45-99D1-8297F126C596}" destId="{684183CA-8439-8B4F-A2F5-2D4177FC7335}" srcOrd="0" destOrd="0" presId="urn:microsoft.com/office/officeart/2005/8/layout/default"/>
    <dgm:cxn modelId="{6B8B6D99-928A-CB45-ACA4-4DC310647AA8}" type="presOf" srcId="{73F680A1-3492-7D41-8C8F-0DD123F394B6}" destId="{82DF5247-FF0E-2941-9DCE-7E5ADA73B8DA}" srcOrd="0" destOrd="0" presId="urn:microsoft.com/office/officeart/2005/8/layout/default"/>
    <dgm:cxn modelId="{8CA9449D-EA0D-6745-B4ED-F3815F3A41D4}" srcId="{91ECEA07-4406-4B45-99D1-8297F126C596}" destId="{E3D03CDA-D884-B74C-B179-87D93D84B405}" srcOrd="8" destOrd="0" parTransId="{996E8A8F-84AF-654F-966D-8307BE472504}" sibTransId="{58C0F86C-8E53-904C-BD84-956CF4AAFD3F}"/>
    <dgm:cxn modelId="{7A0544A6-7FB5-D541-A48B-4C7EF6817992}" type="presOf" srcId="{3BD6FD9B-AF61-3A4C-8E86-AE6B3086E696}" destId="{BC3BB041-A128-3E46-9EC4-5520A9B21037}" srcOrd="0" destOrd="0" presId="urn:microsoft.com/office/officeart/2005/8/layout/default"/>
    <dgm:cxn modelId="{061AA7A9-5005-7D47-9F3B-936850301B88}" type="presOf" srcId="{E3D03CDA-D884-B74C-B179-87D93D84B405}" destId="{A5C283C0-C7DE-9D47-AA5C-BD9E1825350C}" srcOrd="0" destOrd="0" presId="urn:microsoft.com/office/officeart/2005/8/layout/default"/>
    <dgm:cxn modelId="{CD2576AB-4A14-9447-BAF9-0BDB4DB4EE9A}" srcId="{91ECEA07-4406-4B45-99D1-8297F126C596}" destId="{11B7E453-6C32-9D42-9252-97787A9B4BDC}" srcOrd="6" destOrd="0" parTransId="{AD8A148D-66BD-D845-9BF1-9AE85437A972}" sibTransId="{53345E41-66B7-3C43-97F5-78BD2AF5EB26}"/>
    <dgm:cxn modelId="{1AF6B2B2-3E42-8A4D-8021-075F869E4649}" type="presOf" srcId="{227F47ED-8C6D-8A49-A926-47FC4A63A4C3}" destId="{98BEC70E-8B53-1341-8331-82D544F1D589}" srcOrd="0" destOrd="0" presId="urn:microsoft.com/office/officeart/2005/8/layout/default"/>
    <dgm:cxn modelId="{B055F5B2-3A30-8B41-958A-6DD1F9BF5F6F}" type="presOf" srcId="{DB0AD453-9F2D-6F40-8293-D3413B1D9D5F}" destId="{04C1CC0B-F3E1-2E4C-8C82-E238E4D463BC}" srcOrd="0" destOrd="0" presId="urn:microsoft.com/office/officeart/2005/8/layout/default"/>
    <dgm:cxn modelId="{731D19B9-34BB-A748-9C4A-7D8C1270910D}" srcId="{91ECEA07-4406-4B45-99D1-8297F126C596}" destId="{E1E96D78-9C95-4342-B3F6-E8C0D43F0885}" srcOrd="11" destOrd="0" parTransId="{CF73CB0B-FA8E-DF48-B3D8-1D7B1CD92107}" sibTransId="{16C431EA-C86D-D04A-B565-76AFF7A6CBAD}"/>
    <dgm:cxn modelId="{896C76BA-DFDD-F247-B58F-D8AC6C64B0D0}" type="presOf" srcId="{E6196D4C-172F-574E-B0AD-37CA5A44DE8E}" destId="{4FEC5001-A36C-0746-8CA0-DDA1CA316EC8}" srcOrd="0" destOrd="0" presId="urn:microsoft.com/office/officeart/2005/8/layout/default"/>
    <dgm:cxn modelId="{EE0C11C5-74B0-5B42-9B9B-C0E67AD358F2}" srcId="{91ECEA07-4406-4B45-99D1-8297F126C596}" destId="{3BD6FD9B-AF61-3A4C-8E86-AE6B3086E696}" srcOrd="10" destOrd="0" parTransId="{C12E23F6-6E70-7E42-859E-B061AA2D54C4}" sibTransId="{E91F9081-6CBB-DC48-8F8A-5C0E12957DF1}"/>
    <dgm:cxn modelId="{233CF6CF-72D6-DA44-A571-959E6BDF9021}" srcId="{91ECEA07-4406-4B45-99D1-8297F126C596}" destId="{7F978CA7-B855-A24D-8644-9E5400FB1E98}" srcOrd="12" destOrd="0" parTransId="{DC6C9263-0F66-4942-8302-62D999FFC55A}" sibTransId="{CEAF5A89-1B2F-D94C-8E66-703E8600905F}"/>
    <dgm:cxn modelId="{FBAE4FD2-5424-BE45-A8C4-CD2C63AD957C}" type="presOf" srcId="{A1B19147-2817-ED4B-948C-FCB442698851}" destId="{AFF016AE-B4CC-1441-AEBD-2EF33EF39B99}" srcOrd="0" destOrd="0" presId="urn:microsoft.com/office/officeart/2005/8/layout/default"/>
    <dgm:cxn modelId="{EEC476DD-B963-1146-AA7D-B206C890663C}" srcId="{91ECEA07-4406-4B45-99D1-8297F126C596}" destId="{AAC687FD-5BE0-C343-958F-EA85E47BAC6D}" srcOrd="1" destOrd="0" parTransId="{39B2A469-4AC1-694F-9241-F5036E406740}" sibTransId="{D6DDC6D3-CA35-444A-9F82-92A5FE55BD5B}"/>
    <dgm:cxn modelId="{F47134F7-A3C0-B740-A887-4F4E34BC86BE}" srcId="{91ECEA07-4406-4B45-99D1-8297F126C596}" destId="{227F47ED-8C6D-8A49-A926-47FC4A63A4C3}" srcOrd="14" destOrd="0" parTransId="{65F0EECF-CF98-5B48-9BA5-41E0189233DA}" sibTransId="{E375E14F-E919-BC4D-8032-6E899BB3AB39}"/>
    <dgm:cxn modelId="{3EBCEF87-3C47-2B44-ADBB-532AECF4E663}" type="presParOf" srcId="{684183CA-8439-8B4F-A2F5-2D4177FC7335}" destId="{AFF016AE-B4CC-1441-AEBD-2EF33EF39B99}" srcOrd="0" destOrd="0" presId="urn:microsoft.com/office/officeart/2005/8/layout/default"/>
    <dgm:cxn modelId="{AD39D5F8-80A3-9841-B780-7A2563DF3B4E}" type="presParOf" srcId="{684183CA-8439-8B4F-A2F5-2D4177FC7335}" destId="{9AEC01E7-5908-EC4B-8A9C-742B6C51AC55}" srcOrd="1" destOrd="0" presId="urn:microsoft.com/office/officeart/2005/8/layout/default"/>
    <dgm:cxn modelId="{46497F3B-2AE6-A648-B844-34B6EBC48E27}" type="presParOf" srcId="{684183CA-8439-8B4F-A2F5-2D4177FC7335}" destId="{73FB1CC6-E1CB-914C-A247-D73B0D129A59}" srcOrd="2" destOrd="0" presId="urn:microsoft.com/office/officeart/2005/8/layout/default"/>
    <dgm:cxn modelId="{312D29C0-1DFC-B143-8FA5-A74FAB90E748}" type="presParOf" srcId="{684183CA-8439-8B4F-A2F5-2D4177FC7335}" destId="{78A30D08-179D-C445-B881-13B6F7E7135F}" srcOrd="3" destOrd="0" presId="urn:microsoft.com/office/officeart/2005/8/layout/default"/>
    <dgm:cxn modelId="{1AD37127-2082-CA40-A243-CFFFF6E36CC7}" type="presParOf" srcId="{684183CA-8439-8B4F-A2F5-2D4177FC7335}" destId="{822FA249-B9AC-EA44-B113-DBA67E3B5852}" srcOrd="4" destOrd="0" presId="urn:microsoft.com/office/officeart/2005/8/layout/default"/>
    <dgm:cxn modelId="{A6C89745-B534-CB40-8BDC-B79A5AEEAEC0}" type="presParOf" srcId="{684183CA-8439-8B4F-A2F5-2D4177FC7335}" destId="{F8E3580B-644F-CA4D-B61D-466EE6709FE2}" srcOrd="5" destOrd="0" presId="urn:microsoft.com/office/officeart/2005/8/layout/default"/>
    <dgm:cxn modelId="{5A93B19D-09B3-E04B-941C-357E5C830300}" type="presParOf" srcId="{684183CA-8439-8B4F-A2F5-2D4177FC7335}" destId="{82DF5247-FF0E-2941-9DCE-7E5ADA73B8DA}" srcOrd="6" destOrd="0" presId="urn:microsoft.com/office/officeart/2005/8/layout/default"/>
    <dgm:cxn modelId="{D5AC51B6-A0F5-7940-A19D-BB45280FFC98}" type="presParOf" srcId="{684183CA-8439-8B4F-A2F5-2D4177FC7335}" destId="{C7CB6AA8-70D4-9F48-A67B-6C1A107B7055}" srcOrd="7" destOrd="0" presId="urn:microsoft.com/office/officeart/2005/8/layout/default"/>
    <dgm:cxn modelId="{5807E817-2F4B-0048-B7A8-AAE5E77F3811}" type="presParOf" srcId="{684183CA-8439-8B4F-A2F5-2D4177FC7335}" destId="{04C1CC0B-F3E1-2E4C-8C82-E238E4D463BC}" srcOrd="8" destOrd="0" presId="urn:microsoft.com/office/officeart/2005/8/layout/default"/>
    <dgm:cxn modelId="{BAD12FAC-64A2-C24D-92E4-DFEDD705E196}" type="presParOf" srcId="{684183CA-8439-8B4F-A2F5-2D4177FC7335}" destId="{747BDD49-F60F-124E-80F8-404B1DA6386C}" srcOrd="9" destOrd="0" presId="urn:microsoft.com/office/officeart/2005/8/layout/default"/>
    <dgm:cxn modelId="{ADD4D47B-F862-1242-893E-7502146C099C}" type="presParOf" srcId="{684183CA-8439-8B4F-A2F5-2D4177FC7335}" destId="{4FEC5001-A36C-0746-8CA0-DDA1CA316EC8}" srcOrd="10" destOrd="0" presId="urn:microsoft.com/office/officeart/2005/8/layout/default"/>
    <dgm:cxn modelId="{A1A1C28F-3683-BD45-923B-8F6792BED285}" type="presParOf" srcId="{684183CA-8439-8B4F-A2F5-2D4177FC7335}" destId="{F356D036-AEA1-504C-85A2-7045CB10AC81}" srcOrd="11" destOrd="0" presId="urn:microsoft.com/office/officeart/2005/8/layout/default"/>
    <dgm:cxn modelId="{BF4A7076-D7D7-4A4C-B18A-994D6D8CB344}" type="presParOf" srcId="{684183CA-8439-8B4F-A2F5-2D4177FC7335}" destId="{0943CECD-E42D-E74E-AB86-1F3BF0F6CD63}" srcOrd="12" destOrd="0" presId="urn:microsoft.com/office/officeart/2005/8/layout/default"/>
    <dgm:cxn modelId="{D35D7CCF-8AF3-034E-970E-7D4D3C2B3023}" type="presParOf" srcId="{684183CA-8439-8B4F-A2F5-2D4177FC7335}" destId="{D721E1C7-A7D0-8E4E-8C3B-AAEA67E65F02}" srcOrd="13" destOrd="0" presId="urn:microsoft.com/office/officeart/2005/8/layout/default"/>
    <dgm:cxn modelId="{A29A9CFD-DEDC-334C-B398-EEBFA6DFCA04}" type="presParOf" srcId="{684183CA-8439-8B4F-A2F5-2D4177FC7335}" destId="{1483E057-D351-474C-A2FE-07B2948A4FB0}" srcOrd="14" destOrd="0" presId="urn:microsoft.com/office/officeart/2005/8/layout/default"/>
    <dgm:cxn modelId="{BA6BB6E3-A3B3-2442-BBDD-DFF95B7DE24F}" type="presParOf" srcId="{684183CA-8439-8B4F-A2F5-2D4177FC7335}" destId="{8F474C59-0656-E849-B62D-29E40C987F3C}" srcOrd="15" destOrd="0" presId="urn:microsoft.com/office/officeart/2005/8/layout/default"/>
    <dgm:cxn modelId="{1871CD28-A3F9-F444-A1E8-ED28FF26136E}" type="presParOf" srcId="{684183CA-8439-8B4F-A2F5-2D4177FC7335}" destId="{A5C283C0-C7DE-9D47-AA5C-BD9E1825350C}" srcOrd="16" destOrd="0" presId="urn:microsoft.com/office/officeart/2005/8/layout/default"/>
    <dgm:cxn modelId="{982787F8-CBD4-284C-9AC1-368DEF93C790}" type="presParOf" srcId="{684183CA-8439-8B4F-A2F5-2D4177FC7335}" destId="{066C21E2-C280-EB46-AAA2-4D1D9679C385}" srcOrd="17" destOrd="0" presId="urn:microsoft.com/office/officeart/2005/8/layout/default"/>
    <dgm:cxn modelId="{70759806-BEE2-D24A-8488-210E7D49E3B7}" type="presParOf" srcId="{684183CA-8439-8B4F-A2F5-2D4177FC7335}" destId="{D4FC9FD8-D760-7C46-AF0F-AF83B8FFC8E0}" srcOrd="18" destOrd="0" presId="urn:microsoft.com/office/officeart/2005/8/layout/default"/>
    <dgm:cxn modelId="{2F3B7961-76A0-F94F-A6F9-7D55AF8B8003}" type="presParOf" srcId="{684183CA-8439-8B4F-A2F5-2D4177FC7335}" destId="{CBF6AA3C-167E-9646-BE3A-FDC75B114B85}" srcOrd="19" destOrd="0" presId="urn:microsoft.com/office/officeart/2005/8/layout/default"/>
    <dgm:cxn modelId="{DC472813-33B5-5B4A-B2A8-2671B9DE4A57}" type="presParOf" srcId="{684183CA-8439-8B4F-A2F5-2D4177FC7335}" destId="{BC3BB041-A128-3E46-9EC4-5520A9B21037}" srcOrd="20" destOrd="0" presId="urn:microsoft.com/office/officeart/2005/8/layout/default"/>
    <dgm:cxn modelId="{3EC0B2E1-41AD-204C-A57F-47290AAEA640}" type="presParOf" srcId="{684183CA-8439-8B4F-A2F5-2D4177FC7335}" destId="{25FC0093-8959-6D48-9729-9EF8E15ED081}" srcOrd="21" destOrd="0" presId="urn:microsoft.com/office/officeart/2005/8/layout/default"/>
    <dgm:cxn modelId="{19323877-80AD-034B-9CA3-9A6921705AD1}" type="presParOf" srcId="{684183CA-8439-8B4F-A2F5-2D4177FC7335}" destId="{1B050667-0D60-DE40-8EBE-4F8F7CDEABF1}" srcOrd="22" destOrd="0" presId="urn:microsoft.com/office/officeart/2005/8/layout/default"/>
    <dgm:cxn modelId="{FD53418C-BE85-6B4F-98DD-24FABA00AA3A}" type="presParOf" srcId="{684183CA-8439-8B4F-A2F5-2D4177FC7335}" destId="{C7A58871-5A55-E949-9321-2BAA80A89F91}" srcOrd="23" destOrd="0" presId="urn:microsoft.com/office/officeart/2005/8/layout/default"/>
    <dgm:cxn modelId="{CB97D748-567C-BD42-BA70-82AF11BE15A0}" type="presParOf" srcId="{684183CA-8439-8B4F-A2F5-2D4177FC7335}" destId="{58630F86-83F8-F841-8769-E618F6FDC4D7}" srcOrd="24" destOrd="0" presId="urn:microsoft.com/office/officeart/2005/8/layout/default"/>
    <dgm:cxn modelId="{67187E8A-79C4-7547-ACD5-12E28E347730}" type="presParOf" srcId="{684183CA-8439-8B4F-A2F5-2D4177FC7335}" destId="{C02B8CB2-377E-884B-A2AA-ED95CA94CB43}" srcOrd="25" destOrd="0" presId="urn:microsoft.com/office/officeart/2005/8/layout/default"/>
    <dgm:cxn modelId="{CA604554-0BA3-1F4A-A3FD-D8B61D8EDB6F}" type="presParOf" srcId="{684183CA-8439-8B4F-A2F5-2D4177FC7335}" destId="{26D31572-74D3-0A40-8CA0-8B634DA4F74A}" srcOrd="26" destOrd="0" presId="urn:microsoft.com/office/officeart/2005/8/layout/default"/>
    <dgm:cxn modelId="{CCE8F307-55E3-0441-B740-FEEC7C3BBB38}" type="presParOf" srcId="{684183CA-8439-8B4F-A2F5-2D4177FC7335}" destId="{546E2650-3D0B-0942-82FA-FEE3097312F8}" srcOrd="27" destOrd="0" presId="urn:microsoft.com/office/officeart/2005/8/layout/default"/>
    <dgm:cxn modelId="{A0285487-90F5-454C-B288-F1A5AB2C4A0D}" type="presParOf" srcId="{684183CA-8439-8B4F-A2F5-2D4177FC7335}" destId="{98BEC70E-8B53-1341-8331-82D544F1D589}" srcOrd="28" destOrd="0" presId="urn:microsoft.com/office/officeart/2005/8/layout/default"/>
    <dgm:cxn modelId="{5843E6F6-8C36-C744-A789-AC704DCBFB0C}" type="presParOf" srcId="{684183CA-8439-8B4F-A2F5-2D4177FC7335}" destId="{FAF2DBCF-20F3-8448-A269-4669F4E8DB82}" srcOrd="29" destOrd="0" presId="urn:microsoft.com/office/officeart/2005/8/layout/default"/>
    <dgm:cxn modelId="{E75D9DAB-9EC9-1743-8DFB-D8475C7FECEF}" type="presParOf" srcId="{684183CA-8439-8B4F-A2F5-2D4177FC7335}" destId="{326B9B82-FC68-0B43-B0C2-873828CA0302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AAED131-D099-F540-BD4D-1D9D0108C50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DFFB785-22A6-4340-8F41-39EDF7449F13}">
      <dgm:prSet/>
      <dgm:spPr>
        <a:solidFill>
          <a:srgbClr val="C1281A"/>
        </a:solidFill>
      </dgm:spPr>
      <dgm:t>
        <a:bodyPr/>
        <a:lstStyle/>
        <a:p>
          <a:r>
            <a:rPr lang="en-GB" dirty="0"/>
            <a:t>Not enough demand to continue the survey</a:t>
          </a:r>
        </a:p>
      </dgm:t>
    </dgm:pt>
    <dgm:pt modelId="{BA10637C-C15C-7C4E-BDB1-739D4DA0E413}" type="parTrans" cxnId="{D3D7A441-2FF8-5E4E-99A0-A3FA5F1E94A4}">
      <dgm:prSet/>
      <dgm:spPr/>
      <dgm:t>
        <a:bodyPr/>
        <a:lstStyle/>
        <a:p>
          <a:endParaRPr lang="en-GB"/>
        </a:p>
      </dgm:t>
    </dgm:pt>
    <dgm:pt modelId="{5F59F2A3-A4B7-3343-9AAF-4EB778049772}" type="sibTrans" cxnId="{D3D7A441-2FF8-5E4E-99A0-A3FA5F1E94A4}">
      <dgm:prSet/>
      <dgm:spPr/>
      <dgm:t>
        <a:bodyPr/>
        <a:lstStyle/>
        <a:p>
          <a:endParaRPr lang="en-GB"/>
        </a:p>
      </dgm:t>
    </dgm:pt>
    <dgm:pt modelId="{8E439F0B-AC2E-1F4E-AB52-89BB19824421}">
      <dgm:prSet/>
      <dgm:spPr>
        <a:solidFill>
          <a:srgbClr val="C1281A"/>
        </a:solidFill>
      </dgm:spPr>
      <dgm:t>
        <a:bodyPr/>
        <a:lstStyle/>
        <a:p>
          <a:r>
            <a:rPr lang="en-US" dirty="0"/>
            <a:t>Federations operate as critical infrastructure but are not funded or resourced as critical infrastructure</a:t>
          </a:r>
          <a:endParaRPr lang="en-GB" dirty="0"/>
        </a:p>
      </dgm:t>
    </dgm:pt>
    <dgm:pt modelId="{FE9B463F-A264-4F4E-8008-4D55045E0347}" type="parTrans" cxnId="{E575968D-E21D-784D-A956-DE515E42AF40}">
      <dgm:prSet/>
      <dgm:spPr/>
      <dgm:t>
        <a:bodyPr/>
        <a:lstStyle/>
        <a:p>
          <a:endParaRPr lang="en-GB"/>
        </a:p>
      </dgm:t>
    </dgm:pt>
    <dgm:pt modelId="{E6E48678-DB8D-DE43-8527-FD16B1686D98}" type="sibTrans" cxnId="{E575968D-E21D-784D-A956-DE515E42AF40}">
      <dgm:prSet/>
      <dgm:spPr/>
      <dgm:t>
        <a:bodyPr/>
        <a:lstStyle/>
        <a:p>
          <a:endParaRPr lang="en-GB"/>
        </a:p>
      </dgm:t>
    </dgm:pt>
    <dgm:pt modelId="{C5013AA5-78D2-024F-BA6B-B74FBA4DE8FC}">
      <dgm:prSet/>
      <dgm:spPr>
        <a:solidFill>
          <a:srgbClr val="C1281A"/>
        </a:solidFill>
      </dgm:spPr>
      <dgm:t>
        <a:bodyPr/>
        <a:lstStyle/>
        <a:p>
          <a:r>
            <a:rPr lang="en-GB" dirty="0"/>
            <a:t>Fed Ops seem to be quite apathetic, and focus is on renewing old tools rather than new initiatives</a:t>
          </a:r>
        </a:p>
      </dgm:t>
    </dgm:pt>
    <dgm:pt modelId="{FB1ECE8B-80E9-7043-9629-98E8B3EF55F2}" type="parTrans" cxnId="{56531253-DE1F-4F4C-B783-10EE2FCC22F9}">
      <dgm:prSet/>
      <dgm:spPr/>
      <dgm:t>
        <a:bodyPr/>
        <a:lstStyle/>
        <a:p>
          <a:endParaRPr lang="en-GB"/>
        </a:p>
      </dgm:t>
    </dgm:pt>
    <dgm:pt modelId="{622E0C67-51BC-EA40-9935-9395120E0341}" type="sibTrans" cxnId="{56531253-DE1F-4F4C-B783-10EE2FCC22F9}">
      <dgm:prSet/>
      <dgm:spPr/>
      <dgm:t>
        <a:bodyPr/>
        <a:lstStyle/>
        <a:p>
          <a:endParaRPr lang="en-GB"/>
        </a:p>
      </dgm:t>
    </dgm:pt>
    <dgm:pt modelId="{1C620BBB-3479-3745-87E9-C615F64CE7CF}">
      <dgm:prSet/>
      <dgm:spPr>
        <a:solidFill>
          <a:srgbClr val="C1281A"/>
        </a:solidFill>
      </dgm:spPr>
      <dgm:t>
        <a:bodyPr/>
        <a:lstStyle/>
        <a:p>
          <a:r>
            <a:rPr lang="en-GB" dirty="0"/>
            <a:t>No Significant concerns about federations as a business priority – yet lack of funding and staffing prevalent</a:t>
          </a:r>
        </a:p>
      </dgm:t>
    </dgm:pt>
    <dgm:pt modelId="{6A975103-3A30-CC4A-9A57-3C78ACD0F0DD}" type="parTrans" cxnId="{0336C4F2-B8F2-7944-8DF4-26946000BC29}">
      <dgm:prSet/>
      <dgm:spPr/>
      <dgm:t>
        <a:bodyPr/>
        <a:lstStyle/>
        <a:p>
          <a:endParaRPr lang="en-GB"/>
        </a:p>
      </dgm:t>
    </dgm:pt>
    <dgm:pt modelId="{70A2D84F-794D-3B4B-B057-B489AB161016}" type="sibTrans" cxnId="{0336C4F2-B8F2-7944-8DF4-26946000BC29}">
      <dgm:prSet/>
      <dgm:spPr/>
      <dgm:t>
        <a:bodyPr/>
        <a:lstStyle/>
        <a:p>
          <a:endParaRPr lang="en-GB"/>
        </a:p>
      </dgm:t>
    </dgm:pt>
    <dgm:pt modelId="{7A16C489-4F6C-8946-BE67-3ED7BA05BBD6}">
      <dgm:prSet/>
      <dgm:spPr>
        <a:solidFill>
          <a:srgbClr val="C1281A"/>
        </a:solidFill>
      </dgm:spPr>
      <dgm:t>
        <a:bodyPr/>
        <a:lstStyle/>
        <a:p>
          <a:r>
            <a:rPr lang="en-GB" dirty="0"/>
            <a:t>No time to commit, but we keep inventing new fora</a:t>
          </a:r>
        </a:p>
      </dgm:t>
    </dgm:pt>
    <dgm:pt modelId="{FD7FCFD2-38C7-0F4E-94D8-C7BE25227E73}" type="parTrans" cxnId="{3AF88A70-5010-7240-A481-C004D6CADDBB}">
      <dgm:prSet/>
      <dgm:spPr/>
      <dgm:t>
        <a:bodyPr/>
        <a:lstStyle/>
        <a:p>
          <a:endParaRPr lang="en-GB"/>
        </a:p>
      </dgm:t>
    </dgm:pt>
    <dgm:pt modelId="{CD797E94-0773-E14E-AFC1-9AA87880CDFF}" type="sibTrans" cxnId="{3AF88A70-5010-7240-A481-C004D6CADDBB}">
      <dgm:prSet/>
      <dgm:spPr/>
      <dgm:t>
        <a:bodyPr/>
        <a:lstStyle/>
        <a:p>
          <a:endParaRPr lang="en-GB"/>
        </a:p>
      </dgm:t>
    </dgm:pt>
    <dgm:pt modelId="{279C3AEA-CB39-F342-88BB-207DCBE25AFA}">
      <dgm:prSet/>
      <dgm:spPr>
        <a:solidFill>
          <a:srgbClr val="C1281A"/>
        </a:solidFill>
      </dgm:spPr>
      <dgm:t>
        <a:bodyPr/>
        <a:lstStyle/>
        <a:p>
          <a:r>
            <a:rPr lang="en-GB" dirty="0"/>
            <a:t>Fragmentation across federations is at it worst</a:t>
          </a:r>
        </a:p>
      </dgm:t>
    </dgm:pt>
    <dgm:pt modelId="{D8572832-B079-A545-9605-DA7A8CB8C1A1}" type="parTrans" cxnId="{3BF43AEA-47FC-6348-A96E-97527E1F09E8}">
      <dgm:prSet/>
      <dgm:spPr/>
      <dgm:t>
        <a:bodyPr/>
        <a:lstStyle/>
        <a:p>
          <a:endParaRPr lang="en-GB"/>
        </a:p>
      </dgm:t>
    </dgm:pt>
    <dgm:pt modelId="{F96978B2-EFED-FB4B-BDC7-B74956F771BB}" type="sibTrans" cxnId="{3BF43AEA-47FC-6348-A96E-97527E1F09E8}">
      <dgm:prSet/>
      <dgm:spPr/>
      <dgm:t>
        <a:bodyPr/>
        <a:lstStyle/>
        <a:p>
          <a:endParaRPr lang="en-GB"/>
        </a:p>
      </dgm:t>
    </dgm:pt>
    <dgm:pt modelId="{BC18FDD7-369D-824D-8514-9B4B97123C99}">
      <dgm:prSet/>
      <dgm:spPr>
        <a:solidFill>
          <a:srgbClr val="C00000"/>
        </a:solidFill>
      </dgm:spPr>
      <dgm:t>
        <a:bodyPr/>
        <a:lstStyle/>
        <a:p>
          <a:r>
            <a:rPr lang="en-GB" dirty="0"/>
            <a:t>New standards are not being adopted and there are few plans to adopt</a:t>
          </a:r>
        </a:p>
      </dgm:t>
    </dgm:pt>
    <dgm:pt modelId="{11147E39-993E-EA4B-AB9C-22E836A7A85E}" type="parTrans" cxnId="{5416DFFA-B8BD-FB41-9785-147EF94EBB33}">
      <dgm:prSet/>
      <dgm:spPr/>
      <dgm:t>
        <a:bodyPr/>
        <a:lstStyle/>
        <a:p>
          <a:endParaRPr lang="en-GB"/>
        </a:p>
      </dgm:t>
    </dgm:pt>
    <dgm:pt modelId="{BB593634-2C66-D142-AE56-014E623E96F9}" type="sibTrans" cxnId="{5416DFFA-B8BD-FB41-9785-147EF94EBB33}">
      <dgm:prSet/>
      <dgm:spPr/>
      <dgm:t>
        <a:bodyPr/>
        <a:lstStyle/>
        <a:p>
          <a:endParaRPr lang="en-GB"/>
        </a:p>
      </dgm:t>
    </dgm:pt>
    <dgm:pt modelId="{644B8B7E-45B7-5F45-9A17-1827EFDDAFA9}">
      <dgm:prSet/>
      <dgm:spPr>
        <a:solidFill>
          <a:srgbClr val="C00000"/>
        </a:solidFill>
      </dgm:spPr>
      <dgm:t>
        <a:bodyPr/>
        <a:lstStyle/>
        <a:p>
          <a:r>
            <a:rPr lang="en-GB" dirty="0"/>
            <a:t>Survey results are highly contradictory</a:t>
          </a:r>
        </a:p>
      </dgm:t>
    </dgm:pt>
    <dgm:pt modelId="{95A378B8-EDFD-DB48-9E1B-16A44E3D3AA9}" type="parTrans" cxnId="{E5B8B72D-187E-AE4E-BD37-DBFBBCA15894}">
      <dgm:prSet/>
      <dgm:spPr/>
      <dgm:t>
        <a:bodyPr/>
        <a:lstStyle/>
        <a:p>
          <a:endParaRPr lang="en-GB"/>
        </a:p>
      </dgm:t>
    </dgm:pt>
    <dgm:pt modelId="{8B968BFB-3AC1-944C-BED6-5A9A711591DC}" type="sibTrans" cxnId="{E5B8B72D-187E-AE4E-BD37-DBFBBCA15894}">
      <dgm:prSet/>
      <dgm:spPr/>
      <dgm:t>
        <a:bodyPr/>
        <a:lstStyle/>
        <a:p>
          <a:endParaRPr lang="en-GB"/>
        </a:p>
      </dgm:t>
    </dgm:pt>
    <dgm:pt modelId="{09755F3C-A833-4745-8619-FAAA5DFE743F}" type="pres">
      <dgm:prSet presAssocID="{DAAED131-D099-F540-BD4D-1D9D0108C509}" presName="linearFlow" presStyleCnt="0">
        <dgm:presLayoutVars>
          <dgm:dir/>
          <dgm:resizeHandles val="exact"/>
        </dgm:presLayoutVars>
      </dgm:prSet>
      <dgm:spPr/>
    </dgm:pt>
    <dgm:pt modelId="{ADC0E465-A050-AE4B-A706-321625E67CA2}" type="pres">
      <dgm:prSet presAssocID="{ADFFB785-22A6-4340-8F41-39EDF7449F13}" presName="composite" presStyleCnt="0"/>
      <dgm:spPr/>
    </dgm:pt>
    <dgm:pt modelId="{4DB07F3E-23BF-5A43-B766-E5346F92F69C}" type="pres">
      <dgm:prSet presAssocID="{ADFFB785-22A6-4340-8F41-39EDF7449F13}" presName="imgShp" presStyleLbl="fgImgPlace1" presStyleIdx="0" presStyleCnt="8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6235C9D-77D8-CA42-88B9-A4ECEB8DBA8A}" type="pres">
      <dgm:prSet presAssocID="{ADFFB785-22A6-4340-8F41-39EDF7449F13}" presName="txShp" presStyleLbl="node1" presStyleIdx="0" presStyleCnt="8">
        <dgm:presLayoutVars>
          <dgm:bulletEnabled val="1"/>
        </dgm:presLayoutVars>
      </dgm:prSet>
      <dgm:spPr/>
    </dgm:pt>
    <dgm:pt modelId="{2D519415-619A-E94E-BEE3-1C9AFC2068D3}" type="pres">
      <dgm:prSet presAssocID="{5F59F2A3-A4B7-3343-9AAF-4EB778049772}" presName="spacing" presStyleCnt="0"/>
      <dgm:spPr/>
    </dgm:pt>
    <dgm:pt modelId="{1CAEA546-1092-9C49-A4B0-4467BB4F93B9}" type="pres">
      <dgm:prSet presAssocID="{8E439F0B-AC2E-1F4E-AB52-89BB19824421}" presName="composite" presStyleCnt="0"/>
      <dgm:spPr/>
    </dgm:pt>
    <dgm:pt modelId="{4D198A68-DE05-F54B-993A-5B9AC0FD9FD4}" type="pres">
      <dgm:prSet presAssocID="{8E439F0B-AC2E-1F4E-AB52-89BB19824421}" presName="imgShp" presStyleLbl="fgImgPlace1" presStyleIdx="1" presStyleCnt="8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1D88A50-587D-3142-B8CC-5640BDE50E9C}" type="pres">
      <dgm:prSet presAssocID="{8E439F0B-AC2E-1F4E-AB52-89BB19824421}" presName="txShp" presStyleLbl="node1" presStyleIdx="1" presStyleCnt="8">
        <dgm:presLayoutVars>
          <dgm:bulletEnabled val="1"/>
        </dgm:presLayoutVars>
      </dgm:prSet>
      <dgm:spPr/>
    </dgm:pt>
    <dgm:pt modelId="{090CACA4-2652-4A4B-BF98-BBD0C68D70E6}" type="pres">
      <dgm:prSet presAssocID="{E6E48678-DB8D-DE43-8527-FD16B1686D98}" presName="spacing" presStyleCnt="0"/>
      <dgm:spPr/>
    </dgm:pt>
    <dgm:pt modelId="{8C2175CA-BC7B-D14D-8081-160B6B0380BD}" type="pres">
      <dgm:prSet presAssocID="{1C620BBB-3479-3745-87E9-C615F64CE7CF}" presName="composite" presStyleCnt="0"/>
      <dgm:spPr/>
    </dgm:pt>
    <dgm:pt modelId="{372B1C9A-2A49-F642-BCAD-22694D9A02C4}" type="pres">
      <dgm:prSet presAssocID="{1C620BBB-3479-3745-87E9-C615F64CE7CF}" presName="imgShp" presStyleLbl="fgImgPlace1" presStyleIdx="2" presStyleCnt="8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C529332-DDC3-9841-BB1C-8AF712B3B442}" type="pres">
      <dgm:prSet presAssocID="{1C620BBB-3479-3745-87E9-C615F64CE7CF}" presName="txShp" presStyleLbl="node1" presStyleIdx="2" presStyleCnt="8">
        <dgm:presLayoutVars>
          <dgm:bulletEnabled val="1"/>
        </dgm:presLayoutVars>
      </dgm:prSet>
      <dgm:spPr/>
    </dgm:pt>
    <dgm:pt modelId="{008B5797-7B3E-474B-B267-0E45212A5304}" type="pres">
      <dgm:prSet presAssocID="{70A2D84F-794D-3B4B-B057-B489AB161016}" presName="spacing" presStyleCnt="0"/>
      <dgm:spPr/>
    </dgm:pt>
    <dgm:pt modelId="{98B5E11F-FA62-AF4B-AE05-EB4DA452BF58}" type="pres">
      <dgm:prSet presAssocID="{C5013AA5-78D2-024F-BA6B-B74FBA4DE8FC}" presName="composite" presStyleCnt="0"/>
      <dgm:spPr/>
    </dgm:pt>
    <dgm:pt modelId="{0DF16DF8-78B4-BB45-A2A3-D98148CC155F}" type="pres">
      <dgm:prSet presAssocID="{C5013AA5-78D2-024F-BA6B-B74FBA4DE8FC}" presName="imgShp" presStyleLbl="fgImgPlace1" presStyleIdx="3" presStyleCnt="8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97E12AD-098A-DA43-ADBA-59818A556DBB}" type="pres">
      <dgm:prSet presAssocID="{C5013AA5-78D2-024F-BA6B-B74FBA4DE8FC}" presName="txShp" presStyleLbl="node1" presStyleIdx="3" presStyleCnt="8">
        <dgm:presLayoutVars>
          <dgm:bulletEnabled val="1"/>
        </dgm:presLayoutVars>
      </dgm:prSet>
      <dgm:spPr/>
    </dgm:pt>
    <dgm:pt modelId="{04F90CF6-E197-BE45-B505-86DBBB68CF1F}" type="pres">
      <dgm:prSet presAssocID="{622E0C67-51BC-EA40-9935-9395120E0341}" presName="spacing" presStyleCnt="0"/>
      <dgm:spPr/>
    </dgm:pt>
    <dgm:pt modelId="{5EE0E26F-AE2D-3B4B-BA7D-AA37CFF718DB}" type="pres">
      <dgm:prSet presAssocID="{7A16C489-4F6C-8946-BE67-3ED7BA05BBD6}" presName="composite" presStyleCnt="0"/>
      <dgm:spPr/>
    </dgm:pt>
    <dgm:pt modelId="{4A3AD507-D4BE-7A43-A4CC-C13F38456FAF}" type="pres">
      <dgm:prSet presAssocID="{7A16C489-4F6C-8946-BE67-3ED7BA05BBD6}" presName="imgShp" presStyleLbl="fgImgPlace1" presStyleIdx="4" presStyleCnt="8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F58AACA-3E2B-154F-B58D-CFD8C6270AB0}" type="pres">
      <dgm:prSet presAssocID="{7A16C489-4F6C-8946-BE67-3ED7BA05BBD6}" presName="txShp" presStyleLbl="node1" presStyleIdx="4" presStyleCnt="8">
        <dgm:presLayoutVars>
          <dgm:bulletEnabled val="1"/>
        </dgm:presLayoutVars>
      </dgm:prSet>
      <dgm:spPr/>
    </dgm:pt>
    <dgm:pt modelId="{4B5832E2-6865-8049-AA0B-5052600D08E7}" type="pres">
      <dgm:prSet presAssocID="{CD797E94-0773-E14E-AFC1-9AA87880CDFF}" presName="spacing" presStyleCnt="0"/>
      <dgm:spPr/>
    </dgm:pt>
    <dgm:pt modelId="{5A876725-5BB6-8F44-A338-3AD89624301C}" type="pres">
      <dgm:prSet presAssocID="{279C3AEA-CB39-F342-88BB-207DCBE25AFA}" presName="composite" presStyleCnt="0"/>
      <dgm:spPr/>
    </dgm:pt>
    <dgm:pt modelId="{71DEA694-A2B8-394F-94A0-A4A49E46348F}" type="pres">
      <dgm:prSet presAssocID="{279C3AEA-CB39-F342-88BB-207DCBE25AFA}" presName="imgShp" presStyleLbl="fgImgPlace1" presStyleIdx="5" presStyleCnt="8"/>
      <dgm:spPr>
        <a:blipFill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BF0CFC9-3FFA-614C-B4F8-4617030FE8D0}" type="pres">
      <dgm:prSet presAssocID="{279C3AEA-CB39-F342-88BB-207DCBE25AFA}" presName="txShp" presStyleLbl="node1" presStyleIdx="5" presStyleCnt="8">
        <dgm:presLayoutVars>
          <dgm:bulletEnabled val="1"/>
        </dgm:presLayoutVars>
      </dgm:prSet>
      <dgm:spPr/>
    </dgm:pt>
    <dgm:pt modelId="{9C0D63BD-6EAD-D144-A0FD-1F4B63AD6D31}" type="pres">
      <dgm:prSet presAssocID="{F96978B2-EFED-FB4B-BDC7-B74956F771BB}" presName="spacing" presStyleCnt="0"/>
      <dgm:spPr/>
    </dgm:pt>
    <dgm:pt modelId="{680BC795-B94C-6B45-BCBB-E3882CD94D8F}" type="pres">
      <dgm:prSet presAssocID="{BC18FDD7-369D-824D-8514-9B4B97123C99}" presName="composite" presStyleCnt="0"/>
      <dgm:spPr/>
    </dgm:pt>
    <dgm:pt modelId="{FF391276-B7F2-5D4D-85A7-5C687351A368}" type="pres">
      <dgm:prSet presAssocID="{BC18FDD7-369D-824D-8514-9B4B97123C99}" presName="imgShp" presStyleLbl="fgImgPlace1" presStyleIdx="6" presStyleCnt="8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ECB2548-4D2D-3240-AC99-7F127BAEDB81}" type="pres">
      <dgm:prSet presAssocID="{BC18FDD7-369D-824D-8514-9B4B97123C99}" presName="txShp" presStyleLbl="node1" presStyleIdx="6" presStyleCnt="8">
        <dgm:presLayoutVars>
          <dgm:bulletEnabled val="1"/>
        </dgm:presLayoutVars>
      </dgm:prSet>
      <dgm:spPr/>
    </dgm:pt>
    <dgm:pt modelId="{95C592E4-B4CD-0B4D-918F-9C9DD8247BDC}" type="pres">
      <dgm:prSet presAssocID="{BB593634-2C66-D142-AE56-014E623E96F9}" presName="spacing" presStyleCnt="0"/>
      <dgm:spPr/>
    </dgm:pt>
    <dgm:pt modelId="{2F04A0F1-62DE-0347-B6D3-52B4F9AFC261}" type="pres">
      <dgm:prSet presAssocID="{644B8B7E-45B7-5F45-9A17-1827EFDDAFA9}" presName="composite" presStyleCnt="0"/>
      <dgm:spPr/>
    </dgm:pt>
    <dgm:pt modelId="{2856C677-B557-D745-8B44-5D20AD071196}" type="pres">
      <dgm:prSet presAssocID="{644B8B7E-45B7-5F45-9A17-1827EFDDAFA9}" presName="imgShp" presStyleLbl="fgImgPlace1" presStyleIdx="7" presStyleCnt="8"/>
      <dgm:spPr>
        <a:blipFill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B595865-2845-7D4D-9102-2C7DAE3E7368}" type="pres">
      <dgm:prSet presAssocID="{644B8B7E-45B7-5F45-9A17-1827EFDDAFA9}" presName="txShp" presStyleLbl="node1" presStyleIdx="7" presStyleCnt="8">
        <dgm:presLayoutVars>
          <dgm:bulletEnabled val="1"/>
        </dgm:presLayoutVars>
      </dgm:prSet>
      <dgm:spPr/>
    </dgm:pt>
  </dgm:ptLst>
  <dgm:cxnLst>
    <dgm:cxn modelId="{E5B8B72D-187E-AE4E-BD37-DBFBBCA15894}" srcId="{DAAED131-D099-F540-BD4D-1D9D0108C509}" destId="{644B8B7E-45B7-5F45-9A17-1827EFDDAFA9}" srcOrd="7" destOrd="0" parTransId="{95A378B8-EDFD-DB48-9E1B-16A44E3D3AA9}" sibTransId="{8B968BFB-3AC1-944C-BED6-5A9A711591DC}"/>
    <dgm:cxn modelId="{BB9FDA2E-E585-4240-8A74-C61463E297B5}" type="presOf" srcId="{7A16C489-4F6C-8946-BE67-3ED7BA05BBD6}" destId="{AF58AACA-3E2B-154F-B58D-CFD8C6270AB0}" srcOrd="0" destOrd="0" presId="urn:microsoft.com/office/officeart/2005/8/layout/vList3"/>
    <dgm:cxn modelId="{D3D7A441-2FF8-5E4E-99A0-A3FA5F1E94A4}" srcId="{DAAED131-D099-F540-BD4D-1D9D0108C509}" destId="{ADFFB785-22A6-4340-8F41-39EDF7449F13}" srcOrd="0" destOrd="0" parTransId="{BA10637C-C15C-7C4E-BDB1-739D4DA0E413}" sibTransId="{5F59F2A3-A4B7-3343-9AAF-4EB778049772}"/>
    <dgm:cxn modelId="{2C64F54C-410D-7949-A0E0-0377DDFBE6D6}" type="presOf" srcId="{279C3AEA-CB39-F342-88BB-207DCBE25AFA}" destId="{ABF0CFC9-3FFA-614C-B4F8-4617030FE8D0}" srcOrd="0" destOrd="0" presId="urn:microsoft.com/office/officeart/2005/8/layout/vList3"/>
    <dgm:cxn modelId="{56531253-DE1F-4F4C-B783-10EE2FCC22F9}" srcId="{DAAED131-D099-F540-BD4D-1D9D0108C509}" destId="{C5013AA5-78D2-024F-BA6B-B74FBA4DE8FC}" srcOrd="3" destOrd="0" parTransId="{FB1ECE8B-80E9-7043-9629-98E8B3EF55F2}" sibTransId="{622E0C67-51BC-EA40-9935-9395120E0341}"/>
    <dgm:cxn modelId="{BF56EE6A-8A8B-6147-B9B5-DD5D508AF3A0}" type="presOf" srcId="{1C620BBB-3479-3745-87E9-C615F64CE7CF}" destId="{3C529332-DDC3-9841-BB1C-8AF712B3B442}" srcOrd="0" destOrd="0" presId="urn:microsoft.com/office/officeart/2005/8/layout/vList3"/>
    <dgm:cxn modelId="{3AF88A70-5010-7240-A481-C004D6CADDBB}" srcId="{DAAED131-D099-F540-BD4D-1D9D0108C509}" destId="{7A16C489-4F6C-8946-BE67-3ED7BA05BBD6}" srcOrd="4" destOrd="0" parTransId="{FD7FCFD2-38C7-0F4E-94D8-C7BE25227E73}" sibTransId="{CD797E94-0773-E14E-AFC1-9AA87880CDFF}"/>
    <dgm:cxn modelId="{2C4E1777-050D-2048-A3A2-1CFC885D5449}" type="presOf" srcId="{BC18FDD7-369D-824D-8514-9B4B97123C99}" destId="{DECB2548-4D2D-3240-AC99-7F127BAEDB81}" srcOrd="0" destOrd="0" presId="urn:microsoft.com/office/officeart/2005/8/layout/vList3"/>
    <dgm:cxn modelId="{57744D82-0E08-0F4D-81B7-756671BB4101}" type="presOf" srcId="{C5013AA5-78D2-024F-BA6B-B74FBA4DE8FC}" destId="{197E12AD-098A-DA43-ADBA-59818A556DBB}" srcOrd="0" destOrd="0" presId="urn:microsoft.com/office/officeart/2005/8/layout/vList3"/>
    <dgm:cxn modelId="{E575968D-E21D-784D-A956-DE515E42AF40}" srcId="{DAAED131-D099-F540-BD4D-1D9D0108C509}" destId="{8E439F0B-AC2E-1F4E-AB52-89BB19824421}" srcOrd="1" destOrd="0" parTransId="{FE9B463F-A264-4F4E-8008-4D55045E0347}" sibTransId="{E6E48678-DB8D-DE43-8527-FD16B1686D98}"/>
    <dgm:cxn modelId="{0BC5EFA3-D548-A842-8CA8-DC18292DC9AD}" type="presOf" srcId="{DAAED131-D099-F540-BD4D-1D9D0108C509}" destId="{09755F3C-A833-4745-8619-FAAA5DFE743F}" srcOrd="0" destOrd="0" presId="urn:microsoft.com/office/officeart/2005/8/layout/vList3"/>
    <dgm:cxn modelId="{7750CFA6-7B58-B44F-BCC7-0242C8A0AB30}" type="presOf" srcId="{644B8B7E-45B7-5F45-9A17-1827EFDDAFA9}" destId="{4B595865-2845-7D4D-9102-2C7DAE3E7368}" srcOrd="0" destOrd="0" presId="urn:microsoft.com/office/officeart/2005/8/layout/vList3"/>
    <dgm:cxn modelId="{381837D3-37A9-1B43-A6B1-20097BEB7D75}" type="presOf" srcId="{ADFFB785-22A6-4340-8F41-39EDF7449F13}" destId="{96235C9D-77D8-CA42-88B9-A4ECEB8DBA8A}" srcOrd="0" destOrd="0" presId="urn:microsoft.com/office/officeart/2005/8/layout/vList3"/>
    <dgm:cxn modelId="{9A75BDDB-F94C-7A49-83B4-35E86645EF0C}" type="presOf" srcId="{8E439F0B-AC2E-1F4E-AB52-89BB19824421}" destId="{F1D88A50-587D-3142-B8CC-5640BDE50E9C}" srcOrd="0" destOrd="0" presId="urn:microsoft.com/office/officeart/2005/8/layout/vList3"/>
    <dgm:cxn modelId="{3BF43AEA-47FC-6348-A96E-97527E1F09E8}" srcId="{DAAED131-D099-F540-BD4D-1D9D0108C509}" destId="{279C3AEA-CB39-F342-88BB-207DCBE25AFA}" srcOrd="5" destOrd="0" parTransId="{D8572832-B079-A545-9605-DA7A8CB8C1A1}" sibTransId="{F96978B2-EFED-FB4B-BDC7-B74956F771BB}"/>
    <dgm:cxn modelId="{0336C4F2-B8F2-7944-8DF4-26946000BC29}" srcId="{DAAED131-D099-F540-BD4D-1D9D0108C509}" destId="{1C620BBB-3479-3745-87E9-C615F64CE7CF}" srcOrd="2" destOrd="0" parTransId="{6A975103-3A30-CC4A-9A57-3C78ACD0F0DD}" sibTransId="{70A2D84F-794D-3B4B-B057-B489AB161016}"/>
    <dgm:cxn modelId="{5416DFFA-B8BD-FB41-9785-147EF94EBB33}" srcId="{DAAED131-D099-F540-BD4D-1D9D0108C509}" destId="{BC18FDD7-369D-824D-8514-9B4B97123C99}" srcOrd="6" destOrd="0" parTransId="{11147E39-993E-EA4B-AB9C-22E836A7A85E}" sibTransId="{BB593634-2C66-D142-AE56-014E623E96F9}"/>
    <dgm:cxn modelId="{1AAAE4CE-1F37-3941-89B7-F6C2DA8BCF5A}" type="presParOf" srcId="{09755F3C-A833-4745-8619-FAAA5DFE743F}" destId="{ADC0E465-A050-AE4B-A706-321625E67CA2}" srcOrd="0" destOrd="0" presId="urn:microsoft.com/office/officeart/2005/8/layout/vList3"/>
    <dgm:cxn modelId="{341C2578-789D-9649-9C0C-D2BAFDADF21F}" type="presParOf" srcId="{ADC0E465-A050-AE4B-A706-321625E67CA2}" destId="{4DB07F3E-23BF-5A43-B766-E5346F92F69C}" srcOrd="0" destOrd="0" presId="urn:microsoft.com/office/officeart/2005/8/layout/vList3"/>
    <dgm:cxn modelId="{7387D133-E84D-EC46-9D63-BFF7A6EC4EDC}" type="presParOf" srcId="{ADC0E465-A050-AE4B-A706-321625E67CA2}" destId="{96235C9D-77D8-CA42-88B9-A4ECEB8DBA8A}" srcOrd="1" destOrd="0" presId="urn:microsoft.com/office/officeart/2005/8/layout/vList3"/>
    <dgm:cxn modelId="{EC16BF87-687E-544F-9502-1AFF5616B257}" type="presParOf" srcId="{09755F3C-A833-4745-8619-FAAA5DFE743F}" destId="{2D519415-619A-E94E-BEE3-1C9AFC2068D3}" srcOrd="1" destOrd="0" presId="urn:microsoft.com/office/officeart/2005/8/layout/vList3"/>
    <dgm:cxn modelId="{6D7D69E3-57BF-384D-A89E-EA976B66E0E8}" type="presParOf" srcId="{09755F3C-A833-4745-8619-FAAA5DFE743F}" destId="{1CAEA546-1092-9C49-A4B0-4467BB4F93B9}" srcOrd="2" destOrd="0" presId="urn:microsoft.com/office/officeart/2005/8/layout/vList3"/>
    <dgm:cxn modelId="{8074D438-874D-2F49-B9B4-27AE3605E408}" type="presParOf" srcId="{1CAEA546-1092-9C49-A4B0-4467BB4F93B9}" destId="{4D198A68-DE05-F54B-993A-5B9AC0FD9FD4}" srcOrd="0" destOrd="0" presId="urn:microsoft.com/office/officeart/2005/8/layout/vList3"/>
    <dgm:cxn modelId="{011A6DAB-46DF-E84E-8E4C-C8CF2948E924}" type="presParOf" srcId="{1CAEA546-1092-9C49-A4B0-4467BB4F93B9}" destId="{F1D88A50-587D-3142-B8CC-5640BDE50E9C}" srcOrd="1" destOrd="0" presId="urn:microsoft.com/office/officeart/2005/8/layout/vList3"/>
    <dgm:cxn modelId="{0085A463-FD6C-E149-8449-E2A35F66C4C8}" type="presParOf" srcId="{09755F3C-A833-4745-8619-FAAA5DFE743F}" destId="{090CACA4-2652-4A4B-BF98-BBD0C68D70E6}" srcOrd="3" destOrd="0" presId="urn:microsoft.com/office/officeart/2005/8/layout/vList3"/>
    <dgm:cxn modelId="{F08710FD-7145-B542-88D5-79737CAF8BD3}" type="presParOf" srcId="{09755F3C-A833-4745-8619-FAAA5DFE743F}" destId="{8C2175CA-BC7B-D14D-8081-160B6B0380BD}" srcOrd="4" destOrd="0" presId="urn:microsoft.com/office/officeart/2005/8/layout/vList3"/>
    <dgm:cxn modelId="{6B8E3E39-B0B3-B348-A5F3-2D5512344F79}" type="presParOf" srcId="{8C2175CA-BC7B-D14D-8081-160B6B0380BD}" destId="{372B1C9A-2A49-F642-BCAD-22694D9A02C4}" srcOrd="0" destOrd="0" presId="urn:microsoft.com/office/officeart/2005/8/layout/vList3"/>
    <dgm:cxn modelId="{EA9AB0D3-612C-7F49-B4C7-B11895B444E8}" type="presParOf" srcId="{8C2175CA-BC7B-D14D-8081-160B6B0380BD}" destId="{3C529332-DDC3-9841-BB1C-8AF712B3B442}" srcOrd="1" destOrd="0" presId="urn:microsoft.com/office/officeart/2005/8/layout/vList3"/>
    <dgm:cxn modelId="{B5CEA9AC-C5DB-7E4F-A435-D62271222A43}" type="presParOf" srcId="{09755F3C-A833-4745-8619-FAAA5DFE743F}" destId="{008B5797-7B3E-474B-B267-0E45212A5304}" srcOrd="5" destOrd="0" presId="urn:microsoft.com/office/officeart/2005/8/layout/vList3"/>
    <dgm:cxn modelId="{26A392CB-0B12-234E-ACE7-FC68EE2EB6EA}" type="presParOf" srcId="{09755F3C-A833-4745-8619-FAAA5DFE743F}" destId="{98B5E11F-FA62-AF4B-AE05-EB4DA452BF58}" srcOrd="6" destOrd="0" presId="urn:microsoft.com/office/officeart/2005/8/layout/vList3"/>
    <dgm:cxn modelId="{D481710F-3C9B-8D45-9753-A47DE37249C4}" type="presParOf" srcId="{98B5E11F-FA62-AF4B-AE05-EB4DA452BF58}" destId="{0DF16DF8-78B4-BB45-A2A3-D98148CC155F}" srcOrd="0" destOrd="0" presId="urn:microsoft.com/office/officeart/2005/8/layout/vList3"/>
    <dgm:cxn modelId="{40251141-B8EE-E642-8660-94739C27B467}" type="presParOf" srcId="{98B5E11F-FA62-AF4B-AE05-EB4DA452BF58}" destId="{197E12AD-098A-DA43-ADBA-59818A556DBB}" srcOrd="1" destOrd="0" presId="urn:microsoft.com/office/officeart/2005/8/layout/vList3"/>
    <dgm:cxn modelId="{9E5AEDB2-864C-934D-83B0-5BB258F430B3}" type="presParOf" srcId="{09755F3C-A833-4745-8619-FAAA5DFE743F}" destId="{04F90CF6-E197-BE45-B505-86DBBB68CF1F}" srcOrd="7" destOrd="0" presId="urn:microsoft.com/office/officeart/2005/8/layout/vList3"/>
    <dgm:cxn modelId="{833B69AB-3EC9-5343-BAC7-F891AF980F28}" type="presParOf" srcId="{09755F3C-A833-4745-8619-FAAA5DFE743F}" destId="{5EE0E26F-AE2D-3B4B-BA7D-AA37CFF718DB}" srcOrd="8" destOrd="0" presId="urn:microsoft.com/office/officeart/2005/8/layout/vList3"/>
    <dgm:cxn modelId="{7A13D4FE-FF41-4143-947A-06E182284BBC}" type="presParOf" srcId="{5EE0E26F-AE2D-3B4B-BA7D-AA37CFF718DB}" destId="{4A3AD507-D4BE-7A43-A4CC-C13F38456FAF}" srcOrd="0" destOrd="0" presId="urn:microsoft.com/office/officeart/2005/8/layout/vList3"/>
    <dgm:cxn modelId="{BF7D33BB-DC0F-4440-AA6B-6BD220A710F3}" type="presParOf" srcId="{5EE0E26F-AE2D-3B4B-BA7D-AA37CFF718DB}" destId="{AF58AACA-3E2B-154F-B58D-CFD8C6270AB0}" srcOrd="1" destOrd="0" presId="urn:microsoft.com/office/officeart/2005/8/layout/vList3"/>
    <dgm:cxn modelId="{FB7B8F9C-469D-7945-8010-46526F9B806A}" type="presParOf" srcId="{09755F3C-A833-4745-8619-FAAA5DFE743F}" destId="{4B5832E2-6865-8049-AA0B-5052600D08E7}" srcOrd="9" destOrd="0" presId="urn:microsoft.com/office/officeart/2005/8/layout/vList3"/>
    <dgm:cxn modelId="{6B658678-BCFB-AF4B-A43F-62646EF1A8C6}" type="presParOf" srcId="{09755F3C-A833-4745-8619-FAAA5DFE743F}" destId="{5A876725-5BB6-8F44-A338-3AD89624301C}" srcOrd="10" destOrd="0" presId="urn:microsoft.com/office/officeart/2005/8/layout/vList3"/>
    <dgm:cxn modelId="{02828F06-B1C4-784E-B512-D0F47873F132}" type="presParOf" srcId="{5A876725-5BB6-8F44-A338-3AD89624301C}" destId="{71DEA694-A2B8-394F-94A0-A4A49E46348F}" srcOrd="0" destOrd="0" presId="urn:microsoft.com/office/officeart/2005/8/layout/vList3"/>
    <dgm:cxn modelId="{584F8F01-D526-5445-BFDC-E109F4B2FB24}" type="presParOf" srcId="{5A876725-5BB6-8F44-A338-3AD89624301C}" destId="{ABF0CFC9-3FFA-614C-B4F8-4617030FE8D0}" srcOrd="1" destOrd="0" presId="urn:microsoft.com/office/officeart/2005/8/layout/vList3"/>
    <dgm:cxn modelId="{9F2CF11E-0DEC-724F-8011-5118A0A72749}" type="presParOf" srcId="{09755F3C-A833-4745-8619-FAAA5DFE743F}" destId="{9C0D63BD-6EAD-D144-A0FD-1F4B63AD6D31}" srcOrd="11" destOrd="0" presId="urn:microsoft.com/office/officeart/2005/8/layout/vList3"/>
    <dgm:cxn modelId="{5C90EB0E-58B0-7248-B26F-F8FFED25F2BD}" type="presParOf" srcId="{09755F3C-A833-4745-8619-FAAA5DFE743F}" destId="{680BC795-B94C-6B45-BCBB-E3882CD94D8F}" srcOrd="12" destOrd="0" presId="urn:microsoft.com/office/officeart/2005/8/layout/vList3"/>
    <dgm:cxn modelId="{DB72DF99-46B9-E547-9B89-833158A40B13}" type="presParOf" srcId="{680BC795-B94C-6B45-BCBB-E3882CD94D8F}" destId="{FF391276-B7F2-5D4D-85A7-5C687351A368}" srcOrd="0" destOrd="0" presId="urn:microsoft.com/office/officeart/2005/8/layout/vList3"/>
    <dgm:cxn modelId="{6A791871-8597-7044-BFB3-DCD5F84DDD71}" type="presParOf" srcId="{680BC795-B94C-6B45-BCBB-E3882CD94D8F}" destId="{DECB2548-4D2D-3240-AC99-7F127BAEDB81}" srcOrd="1" destOrd="0" presId="urn:microsoft.com/office/officeart/2005/8/layout/vList3"/>
    <dgm:cxn modelId="{D6C46F92-AF07-AD4D-8CDC-2322FA12A2B9}" type="presParOf" srcId="{09755F3C-A833-4745-8619-FAAA5DFE743F}" destId="{95C592E4-B4CD-0B4D-918F-9C9DD8247BDC}" srcOrd="13" destOrd="0" presId="urn:microsoft.com/office/officeart/2005/8/layout/vList3"/>
    <dgm:cxn modelId="{55D7A7A9-95DD-9647-89A4-048CC842211D}" type="presParOf" srcId="{09755F3C-A833-4745-8619-FAAA5DFE743F}" destId="{2F04A0F1-62DE-0347-B6D3-52B4F9AFC261}" srcOrd="14" destOrd="0" presId="urn:microsoft.com/office/officeart/2005/8/layout/vList3"/>
    <dgm:cxn modelId="{08BB429B-9EC0-1B48-BE8E-A1E76E24F7B4}" type="presParOf" srcId="{2F04A0F1-62DE-0347-B6D3-52B4F9AFC261}" destId="{2856C677-B557-D745-8B44-5D20AD071196}" srcOrd="0" destOrd="0" presId="urn:microsoft.com/office/officeart/2005/8/layout/vList3"/>
    <dgm:cxn modelId="{E43B8365-18DA-8741-9555-74126816C1F1}" type="presParOf" srcId="{2F04A0F1-62DE-0347-B6D3-52B4F9AFC261}" destId="{4B595865-2845-7D4D-9102-2C7DAE3E736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2F0CC-2D39-4C46-AD8A-7F422EFDCD05}">
      <dsp:nvSpPr>
        <dsp:cNvPr id="0" name=""/>
        <dsp:cNvSpPr/>
      </dsp:nvSpPr>
      <dsp:spPr>
        <a:xfrm rot="10800000">
          <a:off x="1966555" y="3973"/>
          <a:ext cx="7313803" cy="497429"/>
        </a:xfrm>
        <a:prstGeom prst="homePlat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53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eduID.ng – Nigeria</a:t>
          </a:r>
          <a:endParaRPr lang="en-GB" sz="2300" kern="1200"/>
        </a:p>
      </dsp:txBody>
      <dsp:txXfrm rot="10800000">
        <a:off x="2090912" y="3973"/>
        <a:ext cx="7189446" cy="497429"/>
      </dsp:txXfrm>
    </dsp:sp>
    <dsp:sp modelId="{2C2412BB-A5FE-B944-AA17-431155CB4EA1}">
      <dsp:nvSpPr>
        <dsp:cNvPr id="0" name=""/>
        <dsp:cNvSpPr/>
      </dsp:nvSpPr>
      <dsp:spPr>
        <a:xfrm>
          <a:off x="1717841" y="3973"/>
          <a:ext cx="497429" cy="49742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17E8B-056D-F54E-B0C0-8BEB102EA9D7}">
      <dsp:nvSpPr>
        <dsp:cNvPr id="0" name=""/>
        <dsp:cNvSpPr/>
      </dsp:nvSpPr>
      <dsp:spPr>
        <a:xfrm rot="10800000">
          <a:off x="1966555" y="649889"/>
          <a:ext cx="7313803" cy="497429"/>
        </a:xfrm>
        <a:prstGeom prst="homePlat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53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eduID.africa – Africa</a:t>
          </a:r>
          <a:endParaRPr lang="en-GB" sz="2300" kern="1200"/>
        </a:p>
      </dsp:txBody>
      <dsp:txXfrm rot="10800000">
        <a:off x="2090912" y="649889"/>
        <a:ext cx="7189446" cy="497429"/>
      </dsp:txXfrm>
    </dsp:sp>
    <dsp:sp modelId="{197849CE-E6BF-7047-8534-6F32EED762CA}">
      <dsp:nvSpPr>
        <dsp:cNvPr id="0" name=""/>
        <dsp:cNvSpPr/>
      </dsp:nvSpPr>
      <dsp:spPr>
        <a:xfrm>
          <a:off x="1717841" y="649889"/>
          <a:ext cx="497429" cy="49742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F0EA31-342A-5541-BFDF-98EC050D703F}">
      <dsp:nvSpPr>
        <dsp:cNvPr id="0" name=""/>
        <dsp:cNvSpPr/>
      </dsp:nvSpPr>
      <dsp:spPr>
        <a:xfrm rot="10800000">
          <a:off x="1966555" y="1295805"/>
          <a:ext cx="7313803" cy="497429"/>
        </a:xfrm>
        <a:prstGeom prst="homePlat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53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LIFE – Lebanon </a:t>
          </a:r>
          <a:endParaRPr lang="en-GB" sz="2300" kern="1200"/>
        </a:p>
      </dsp:txBody>
      <dsp:txXfrm rot="10800000">
        <a:off x="2090912" y="1295805"/>
        <a:ext cx="7189446" cy="497429"/>
      </dsp:txXfrm>
    </dsp:sp>
    <dsp:sp modelId="{F8C82C94-2044-3942-9770-DB2F0F872530}">
      <dsp:nvSpPr>
        <dsp:cNvPr id="0" name=""/>
        <dsp:cNvSpPr/>
      </dsp:nvSpPr>
      <dsp:spPr>
        <a:xfrm>
          <a:off x="1717841" y="1295805"/>
          <a:ext cx="497429" cy="49742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E47DF-1D61-4446-A9FD-37A00CCB1B25}">
      <dsp:nvSpPr>
        <dsp:cNvPr id="0" name=""/>
        <dsp:cNvSpPr/>
      </dsp:nvSpPr>
      <dsp:spPr>
        <a:xfrm rot="10800000">
          <a:off x="1966555" y="1941721"/>
          <a:ext cx="7313803" cy="497429"/>
        </a:xfrm>
        <a:prstGeom prst="homePlat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53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FIEL – Latin America</a:t>
          </a:r>
          <a:endParaRPr lang="en-GB" sz="2300" kern="1200"/>
        </a:p>
      </dsp:txBody>
      <dsp:txXfrm rot="10800000">
        <a:off x="2090912" y="1941721"/>
        <a:ext cx="7189446" cy="497429"/>
      </dsp:txXfrm>
    </dsp:sp>
    <dsp:sp modelId="{6D216CE4-9256-0244-867D-997CE0415A2B}">
      <dsp:nvSpPr>
        <dsp:cNvPr id="0" name=""/>
        <dsp:cNvSpPr/>
      </dsp:nvSpPr>
      <dsp:spPr>
        <a:xfrm>
          <a:off x="1717841" y="1941721"/>
          <a:ext cx="497429" cy="49742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A268D-D167-AA4D-BC88-113F74F275CD}">
      <dsp:nvSpPr>
        <dsp:cNvPr id="0" name=""/>
        <dsp:cNvSpPr/>
      </dsp:nvSpPr>
      <dsp:spPr>
        <a:xfrm rot="10800000">
          <a:off x="1966555" y="2587637"/>
          <a:ext cx="7313803" cy="497429"/>
        </a:xfrm>
        <a:prstGeom prst="homePlat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53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Azscience.net – Azerbaijan</a:t>
          </a:r>
          <a:endParaRPr lang="en-GB" sz="2300" kern="1200"/>
        </a:p>
      </dsp:txBody>
      <dsp:txXfrm rot="10800000">
        <a:off x="2090912" y="2587637"/>
        <a:ext cx="7189446" cy="497429"/>
      </dsp:txXfrm>
    </dsp:sp>
    <dsp:sp modelId="{E4B03656-46F8-6749-88CA-30D0934D8870}">
      <dsp:nvSpPr>
        <dsp:cNvPr id="0" name=""/>
        <dsp:cNvSpPr/>
      </dsp:nvSpPr>
      <dsp:spPr>
        <a:xfrm>
          <a:off x="1717841" y="2587637"/>
          <a:ext cx="497429" cy="49742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B59B6-6E80-F64B-BE65-F53876F30AEF}">
      <dsp:nvSpPr>
        <dsp:cNvPr id="0" name=""/>
        <dsp:cNvSpPr/>
      </dsp:nvSpPr>
      <dsp:spPr>
        <a:xfrm rot="10800000">
          <a:off x="1966555" y="3233553"/>
          <a:ext cx="7313803" cy="497429"/>
        </a:xfrm>
        <a:prstGeom prst="homePlat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53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MAREN – Malawi</a:t>
          </a:r>
          <a:endParaRPr lang="en-GB" sz="2300" kern="1200"/>
        </a:p>
      </dsp:txBody>
      <dsp:txXfrm rot="10800000">
        <a:off x="2090912" y="3233553"/>
        <a:ext cx="7189446" cy="497429"/>
      </dsp:txXfrm>
    </dsp:sp>
    <dsp:sp modelId="{4BF2E80E-57A5-724C-8024-85E9036FADA8}">
      <dsp:nvSpPr>
        <dsp:cNvPr id="0" name=""/>
        <dsp:cNvSpPr/>
      </dsp:nvSpPr>
      <dsp:spPr>
        <a:xfrm>
          <a:off x="1717841" y="3233553"/>
          <a:ext cx="497429" cy="49742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027E9-E40C-4F42-A31C-131AA9CD97FE}">
      <dsp:nvSpPr>
        <dsp:cNvPr id="0" name=""/>
        <dsp:cNvSpPr/>
      </dsp:nvSpPr>
      <dsp:spPr>
        <a:xfrm rot="10800000">
          <a:off x="1966555" y="3879469"/>
          <a:ext cx="7313803" cy="497429"/>
        </a:xfrm>
        <a:prstGeom prst="homePlat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53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TigerFed – Bangladesh</a:t>
          </a:r>
          <a:endParaRPr lang="en-GB" sz="2300" kern="1200"/>
        </a:p>
      </dsp:txBody>
      <dsp:txXfrm rot="10800000">
        <a:off x="2090912" y="3879469"/>
        <a:ext cx="7189446" cy="497429"/>
      </dsp:txXfrm>
    </dsp:sp>
    <dsp:sp modelId="{67F06A80-FA71-A446-8BAC-4C58918A7BE8}">
      <dsp:nvSpPr>
        <dsp:cNvPr id="0" name=""/>
        <dsp:cNvSpPr/>
      </dsp:nvSpPr>
      <dsp:spPr>
        <a:xfrm>
          <a:off x="1717841" y="3879469"/>
          <a:ext cx="497429" cy="49742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B4B90-309E-8D44-97DE-51B0A29638AA}">
      <dsp:nvSpPr>
        <dsp:cNvPr id="0" name=""/>
        <dsp:cNvSpPr/>
      </dsp:nvSpPr>
      <dsp:spPr>
        <a:xfrm rot="10800000">
          <a:off x="1966555" y="4525385"/>
          <a:ext cx="7313803" cy="497429"/>
        </a:xfrm>
        <a:prstGeom prst="homePlat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53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SomaliREN Identity Federation - Somalia</a:t>
          </a:r>
          <a:endParaRPr lang="en-GB" sz="2300" kern="1200"/>
        </a:p>
      </dsp:txBody>
      <dsp:txXfrm rot="10800000">
        <a:off x="2090912" y="4525385"/>
        <a:ext cx="7189446" cy="497429"/>
      </dsp:txXfrm>
    </dsp:sp>
    <dsp:sp modelId="{6EC8ECA3-6C00-EF45-814D-28D01FB80D28}">
      <dsp:nvSpPr>
        <dsp:cNvPr id="0" name=""/>
        <dsp:cNvSpPr/>
      </dsp:nvSpPr>
      <dsp:spPr>
        <a:xfrm>
          <a:off x="1717841" y="4525385"/>
          <a:ext cx="497429" cy="49742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DA055-2CE0-9E45-A55D-9356646A48FA}">
      <dsp:nvSpPr>
        <dsp:cNvPr id="0" name=""/>
        <dsp:cNvSpPr/>
      </dsp:nvSpPr>
      <dsp:spPr>
        <a:xfrm>
          <a:off x="-5166903" y="-791784"/>
          <a:ext cx="6155568" cy="6155568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8A2C0B-31C3-BA4C-9B0B-6CBD9018B31C}">
      <dsp:nvSpPr>
        <dsp:cNvPr id="0" name=""/>
        <dsp:cNvSpPr/>
      </dsp:nvSpPr>
      <dsp:spPr>
        <a:xfrm>
          <a:off x="320725" y="207843"/>
          <a:ext cx="8990838" cy="41550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80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renew webportal </a:t>
          </a:r>
          <a:endParaRPr lang="en-GB" sz="2200" kern="1200"/>
        </a:p>
      </dsp:txBody>
      <dsp:txXfrm>
        <a:off x="320725" y="207843"/>
        <a:ext cx="8990838" cy="415503"/>
      </dsp:txXfrm>
    </dsp:sp>
    <dsp:sp modelId="{D268A107-BA6F-6244-A514-D2E7EADABDE4}">
      <dsp:nvSpPr>
        <dsp:cNvPr id="0" name=""/>
        <dsp:cNvSpPr/>
      </dsp:nvSpPr>
      <dsp:spPr>
        <a:xfrm>
          <a:off x="61036" y="155905"/>
          <a:ext cx="519379" cy="5193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03AFD-D1CF-E045-BDED-51F8EB3FF47F}">
      <dsp:nvSpPr>
        <dsp:cNvPr id="0" name=""/>
        <dsp:cNvSpPr/>
      </dsp:nvSpPr>
      <dsp:spPr>
        <a:xfrm>
          <a:off x="697001" y="831463"/>
          <a:ext cx="8614562" cy="41550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80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knowledge and talent in the field at and all time low</a:t>
          </a:r>
          <a:endParaRPr lang="en-GB" sz="2200" kern="1200"/>
        </a:p>
      </dsp:txBody>
      <dsp:txXfrm>
        <a:off x="697001" y="831463"/>
        <a:ext cx="8614562" cy="415503"/>
      </dsp:txXfrm>
    </dsp:sp>
    <dsp:sp modelId="{A1F8B3C9-76D3-0D49-BA35-D9D1B7679D9D}">
      <dsp:nvSpPr>
        <dsp:cNvPr id="0" name=""/>
        <dsp:cNvSpPr/>
      </dsp:nvSpPr>
      <dsp:spPr>
        <a:xfrm>
          <a:off x="437311" y="779526"/>
          <a:ext cx="519379" cy="5193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6934B-6090-774F-86B5-74777ED81E6E}">
      <dsp:nvSpPr>
        <dsp:cNvPr id="0" name=""/>
        <dsp:cNvSpPr/>
      </dsp:nvSpPr>
      <dsp:spPr>
        <a:xfrm>
          <a:off x="903198" y="1454627"/>
          <a:ext cx="8408365" cy="41550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80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moving to idp-as-a-service</a:t>
          </a:r>
          <a:endParaRPr lang="en-GB" sz="2200" kern="1200"/>
        </a:p>
      </dsp:txBody>
      <dsp:txXfrm>
        <a:off x="903198" y="1454627"/>
        <a:ext cx="8408365" cy="415503"/>
      </dsp:txXfrm>
    </dsp:sp>
    <dsp:sp modelId="{49A983A2-8235-CE43-B5EF-5F058723A3EC}">
      <dsp:nvSpPr>
        <dsp:cNvPr id="0" name=""/>
        <dsp:cNvSpPr/>
      </dsp:nvSpPr>
      <dsp:spPr>
        <a:xfrm>
          <a:off x="643508" y="1402689"/>
          <a:ext cx="519379" cy="5193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3655F-1FCD-AD40-8C81-6E40A6F8B3C6}">
      <dsp:nvSpPr>
        <dsp:cNvPr id="0" name=""/>
        <dsp:cNvSpPr/>
      </dsp:nvSpPr>
      <dsp:spPr>
        <a:xfrm>
          <a:off x="969035" y="2078248"/>
          <a:ext cx="8342528" cy="41550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80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want to do all the standards "at once" - it's easier</a:t>
          </a:r>
          <a:endParaRPr lang="en-GB" sz="2200" kern="1200"/>
        </a:p>
      </dsp:txBody>
      <dsp:txXfrm>
        <a:off x="969035" y="2078248"/>
        <a:ext cx="8342528" cy="415503"/>
      </dsp:txXfrm>
    </dsp:sp>
    <dsp:sp modelId="{F774D577-4831-AD4C-9157-B38FF039E7CF}">
      <dsp:nvSpPr>
        <dsp:cNvPr id="0" name=""/>
        <dsp:cNvSpPr/>
      </dsp:nvSpPr>
      <dsp:spPr>
        <a:xfrm>
          <a:off x="709345" y="2026310"/>
          <a:ext cx="519379" cy="5193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545904-FF6F-024E-913E-CB6637EFB173}">
      <dsp:nvSpPr>
        <dsp:cNvPr id="0" name=""/>
        <dsp:cNvSpPr/>
      </dsp:nvSpPr>
      <dsp:spPr>
        <a:xfrm>
          <a:off x="903198" y="2701869"/>
          <a:ext cx="8408365" cy="41550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80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a few mentions of CoCo v2, Sirtfi v2, RAF</a:t>
          </a:r>
          <a:endParaRPr lang="en-GB" sz="2200" kern="1200"/>
        </a:p>
      </dsp:txBody>
      <dsp:txXfrm>
        <a:off x="903198" y="2701869"/>
        <a:ext cx="8408365" cy="415503"/>
      </dsp:txXfrm>
    </dsp:sp>
    <dsp:sp modelId="{CC24A50B-2FEA-AD4A-933D-D5EF51A54649}">
      <dsp:nvSpPr>
        <dsp:cNvPr id="0" name=""/>
        <dsp:cNvSpPr/>
      </dsp:nvSpPr>
      <dsp:spPr>
        <a:xfrm>
          <a:off x="643508" y="2649931"/>
          <a:ext cx="519379" cy="5193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6F05D-FA20-0646-AFCA-0D2AE7D5FE64}">
      <dsp:nvSpPr>
        <dsp:cNvPr id="0" name=""/>
        <dsp:cNvSpPr/>
      </dsp:nvSpPr>
      <dsp:spPr>
        <a:xfrm>
          <a:off x="697001" y="3325032"/>
          <a:ext cx="8614562" cy="41550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80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no plans due to team size</a:t>
          </a:r>
          <a:endParaRPr lang="en-GB" sz="2200" kern="1200"/>
        </a:p>
      </dsp:txBody>
      <dsp:txXfrm>
        <a:off x="697001" y="3325032"/>
        <a:ext cx="8614562" cy="415503"/>
      </dsp:txXfrm>
    </dsp:sp>
    <dsp:sp modelId="{A9ED4678-EB94-4441-964B-9DC3B937C9C7}">
      <dsp:nvSpPr>
        <dsp:cNvPr id="0" name=""/>
        <dsp:cNvSpPr/>
      </dsp:nvSpPr>
      <dsp:spPr>
        <a:xfrm>
          <a:off x="437311" y="3273094"/>
          <a:ext cx="519379" cy="5193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8C624-61B5-F045-8883-0ED4329F75CE}">
      <dsp:nvSpPr>
        <dsp:cNvPr id="0" name=""/>
        <dsp:cNvSpPr/>
      </dsp:nvSpPr>
      <dsp:spPr>
        <a:xfrm>
          <a:off x="320725" y="3948653"/>
          <a:ext cx="8990838" cy="41550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80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webauthN</a:t>
          </a:r>
          <a:endParaRPr lang="en-GB" sz="2200" kern="1200"/>
        </a:p>
      </dsp:txBody>
      <dsp:txXfrm>
        <a:off x="320725" y="3948653"/>
        <a:ext cx="8990838" cy="415503"/>
      </dsp:txXfrm>
    </dsp:sp>
    <dsp:sp modelId="{316AFA53-FE84-8646-8D11-C7AA3BB447A7}">
      <dsp:nvSpPr>
        <dsp:cNvPr id="0" name=""/>
        <dsp:cNvSpPr/>
      </dsp:nvSpPr>
      <dsp:spPr>
        <a:xfrm>
          <a:off x="61036" y="3896715"/>
          <a:ext cx="519379" cy="5193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408B4-3B55-AB4A-B09B-1650069E57AC}">
      <dsp:nvSpPr>
        <dsp:cNvPr id="0" name=""/>
        <dsp:cNvSpPr/>
      </dsp:nvSpPr>
      <dsp:spPr>
        <a:xfrm>
          <a:off x="610700" y="890"/>
          <a:ext cx="1784399" cy="713759"/>
        </a:xfrm>
        <a:prstGeom prst="chevron">
          <a:avLst/>
        </a:prstGeom>
        <a:solidFill>
          <a:srgbClr val="C128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Research and Scholarship</a:t>
          </a:r>
          <a:endParaRPr lang="en-GB" sz="1500" kern="1200" dirty="0"/>
        </a:p>
      </dsp:txBody>
      <dsp:txXfrm>
        <a:off x="967580" y="890"/>
        <a:ext cx="1070640" cy="713759"/>
      </dsp:txXfrm>
    </dsp:sp>
    <dsp:sp modelId="{4E04EE36-B397-6549-89C8-1D165D806422}">
      <dsp:nvSpPr>
        <dsp:cNvPr id="0" name=""/>
        <dsp:cNvSpPr/>
      </dsp:nvSpPr>
      <dsp:spPr>
        <a:xfrm>
          <a:off x="2163128" y="61560"/>
          <a:ext cx="1481051" cy="592420"/>
        </a:xfrm>
        <a:prstGeom prst="chevron">
          <a:avLst/>
        </a:prstGeom>
        <a:solidFill>
          <a:srgbClr val="C0736E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2017: 24</a:t>
          </a:r>
          <a:endParaRPr lang="en-GB" sz="2100" kern="1200" dirty="0"/>
        </a:p>
      </dsp:txBody>
      <dsp:txXfrm>
        <a:off x="2459338" y="61560"/>
        <a:ext cx="888631" cy="592420"/>
      </dsp:txXfrm>
    </dsp:sp>
    <dsp:sp modelId="{9A7ADD4B-5719-BF4F-BDC8-7AABED6AFAC2}">
      <dsp:nvSpPr>
        <dsp:cNvPr id="0" name=""/>
        <dsp:cNvSpPr/>
      </dsp:nvSpPr>
      <dsp:spPr>
        <a:xfrm>
          <a:off x="3436833" y="61560"/>
          <a:ext cx="1481051" cy="592420"/>
        </a:xfrm>
        <a:prstGeom prst="chevron">
          <a:avLst/>
        </a:prstGeom>
        <a:solidFill>
          <a:srgbClr val="C0736E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2018: 30</a:t>
          </a:r>
          <a:endParaRPr lang="en-GB" sz="2100" kern="1200" dirty="0"/>
        </a:p>
      </dsp:txBody>
      <dsp:txXfrm>
        <a:off x="3733043" y="61560"/>
        <a:ext cx="888631" cy="592420"/>
      </dsp:txXfrm>
    </dsp:sp>
    <dsp:sp modelId="{7E0078B2-5DD2-994F-98B3-BF813F81BC5C}">
      <dsp:nvSpPr>
        <dsp:cNvPr id="0" name=""/>
        <dsp:cNvSpPr/>
      </dsp:nvSpPr>
      <dsp:spPr>
        <a:xfrm>
          <a:off x="4710537" y="61560"/>
          <a:ext cx="1481051" cy="592420"/>
        </a:xfrm>
        <a:prstGeom prst="chevron">
          <a:avLst/>
        </a:prstGeom>
        <a:solidFill>
          <a:srgbClr val="C0736E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2019: 38</a:t>
          </a:r>
        </a:p>
      </dsp:txBody>
      <dsp:txXfrm>
        <a:off x="5006747" y="61560"/>
        <a:ext cx="888631" cy="592420"/>
      </dsp:txXfrm>
    </dsp:sp>
    <dsp:sp modelId="{CC52228A-3B52-8F40-874D-9DA680B26846}">
      <dsp:nvSpPr>
        <dsp:cNvPr id="0" name=""/>
        <dsp:cNvSpPr/>
      </dsp:nvSpPr>
      <dsp:spPr>
        <a:xfrm>
          <a:off x="5984242" y="61560"/>
          <a:ext cx="1481051" cy="592420"/>
        </a:xfrm>
        <a:prstGeom prst="chevron">
          <a:avLst/>
        </a:prstGeom>
        <a:solidFill>
          <a:srgbClr val="C0736E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 2020: 43</a:t>
          </a:r>
        </a:p>
      </dsp:txBody>
      <dsp:txXfrm>
        <a:off x="6280452" y="61560"/>
        <a:ext cx="888631" cy="592420"/>
      </dsp:txXfrm>
    </dsp:sp>
    <dsp:sp modelId="{6498FF09-8791-E741-8F75-EF9951C1F207}">
      <dsp:nvSpPr>
        <dsp:cNvPr id="0" name=""/>
        <dsp:cNvSpPr/>
      </dsp:nvSpPr>
      <dsp:spPr>
        <a:xfrm>
          <a:off x="7257946" y="61560"/>
          <a:ext cx="1481051" cy="592420"/>
        </a:xfrm>
        <a:prstGeom prst="chevron">
          <a:avLst/>
        </a:prstGeom>
        <a:solidFill>
          <a:srgbClr val="C7817C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2021: 47</a:t>
          </a:r>
        </a:p>
      </dsp:txBody>
      <dsp:txXfrm>
        <a:off x="7554156" y="61560"/>
        <a:ext cx="888631" cy="592420"/>
      </dsp:txXfrm>
    </dsp:sp>
    <dsp:sp modelId="{4640110F-3380-5041-A6B5-F7836AA8E36E}">
      <dsp:nvSpPr>
        <dsp:cNvPr id="0" name=""/>
        <dsp:cNvSpPr/>
      </dsp:nvSpPr>
      <dsp:spPr>
        <a:xfrm>
          <a:off x="8531651" y="61560"/>
          <a:ext cx="1481051" cy="592420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2022: 51</a:t>
          </a:r>
        </a:p>
      </dsp:txBody>
      <dsp:txXfrm>
        <a:off x="8827861" y="61560"/>
        <a:ext cx="888631" cy="592420"/>
      </dsp:txXfrm>
    </dsp:sp>
    <dsp:sp modelId="{E49A9DFC-4A2B-3E47-80B1-E3A1AB02E3C9}">
      <dsp:nvSpPr>
        <dsp:cNvPr id="0" name=""/>
        <dsp:cNvSpPr/>
      </dsp:nvSpPr>
      <dsp:spPr>
        <a:xfrm>
          <a:off x="610700" y="814577"/>
          <a:ext cx="1784399" cy="713759"/>
        </a:xfrm>
        <a:prstGeom prst="chevron">
          <a:avLst/>
        </a:prstGeom>
        <a:solidFill>
          <a:srgbClr val="C128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CoCov1</a:t>
          </a:r>
          <a:endParaRPr lang="en-GB" sz="1500" kern="1200" dirty="0"/>
        </a:p>
      </dsp:txBody>
      <dsp:txXfrm>
        <a:off x="967580" y="814577"/>
        <a:ext cx="1070640" cy="713759"/>
      </dsp:txXfrm>
    </dsp:sp>
    <dsp:sp modelId="{CE54B8D4-F631-ED4C-9FBF-349078797C51}">
      <dsp:nvSpPr>
        <dsp:cNvPr id="0" name=""/>
        <dsp:cNvSpPr/>
      </dsp:nvSpPr>
      <dsp:spPr>
        <a:xfrm>
          <a:off x="2163128" y="875246"/>
          <a:ext cx="1481051" cy="592420"/>
        </a:xfrm>
        <a:prstGeom prst="chevron">
          <a:avLst/>
        </a:prstGeom>
        <a:solidFill>
          <a:srgbClr val="C0736E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2017: 18</a:t>
          </a:r>
          <a:endParaRPr lang="en-GB" sz="2100" kern="1200" dirty="0"/>
        </a:p>
      </dsp:txBody>
      <dsp:txXfrm>
        <a:off x="2459338" y="875246"/>
        <a:ext cx="888631" cy="592420"/>
      </dsp:txXfrm>
    </dsp:sp>
    <dsp:sp modelId="{2E188639-676B-4A4C-8800-1ADBB90208F4}">
      <dsp:nvSpPr>
        <dsp:cNvPr id="0" name=""/>
        <dsp:cNvSpPr/>
      </dsp:nvSpPr>
      <dsp:spPr>
        <a:xfrm>
          <a:off x="3436833" y="875246"/>
          <a:ext cx="1481051" cy="592420"/>
        </a:xfrm>
        <a:prstGeom prst="chevron">
          <a:avLst/>
        </a:prstGeom>
        <a:solidFill>
          <a:srgbClr val="C0736E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2018: 22 </a:t>
          </a:r>
          <a:endParaRPr lang="en-GB" sz="2100" kern="1200" dirty="0"/>
        </a:p>
      </dsp:txBody>
      <dsp:txXfrm>
        <a:off x="3733043" y="875246"/>
        <a:ext cx="888631" cy="592420"/>
      </dsp:txXfrm>
    </dsp:sp>
    <dsp:sp modelId="{59803DB2-CE89-6148-BDF4-6461E9FE13BF}">
      <dsp:nvSpPr>
        <dsp:cNvPr id="0" name=""/>
        <dsp:cNvSpPr/>
      </dsp:nvSpPr>
      <dsp:spPr>
        <a:xfrm>
          <a:off x="4710537" y="875246"/>
          <a:ext cx="1481051" cy="592420"/>
        </a:xfrm>
        <a:prstGeom prst="chevron">
          <a:avLst/>
        </a:prstGeom>
        <a:solidFill>
          <a:srgbClr val="C0736E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2019: 27</a:t>
          </a:r>
        </a:p>
      </dsp:txBody>
      <dsp:txXfrm>
        <a:off x="5006747" y="875246"/>
        <a:ext cx="888631" cy="592420"/>
      </dsp:txXfrm>
    </dsp:sp>
    <dsp:sp modelId="{32DC7FA7-6D90-5A4D-8AF8-D7459912CEC3}">
      <dsp:nvSpPr>
        <dsp:cNvPr id="0" name=""/>
        <dsp:cNvSpPr/>
      </dsp:nvSpPr>
      <dsp:spPr>
        <a:xfrm>
          <a:off x="5984242" y="875246"/>
          <a:ext cx="1481051" cy="592420"/>
        </a:xfrm>
        <a:prstGeom prst="chevron">
          <a:avLst/>
        </a:prstGeom>
        <a:solidFill>
          <a:srgbClr val="C0736E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2020: 27</a:t>
          </a:r>
        </a:p>
      </dsp:txBody>
      <dsp:txXfrm>
        <a:off x="6280452" y="875246"/>
        <a:ext cx="888631" cy="592420"/>
      </dsp:txXfrm>
    </dsp:sp>
    <dsp:sp modelId="{871340C7-5DD8-8343-B56E-895C87B1201B}">
      <dsp:nvSpPr>
        <dsp:cNvPr id="0" name=""/>
        <dsp:cNvSpPr/>
      </dsp:nvSpPr>
      <dsp:spPr>
        <a:xfrm>
          <a:off x="7257946" y="875246"/>
          <a:ext cx="1481051" cy="592420"/>
        </a:xfrm>
        <a:prstGeom prst="chevron">
          <a:avLst/>
        </a:prstGeom>
        <a:solidFill>
          <a:srgbClr val="C7817C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2021: 30</a:t>
          </a:r>
        </a:p>
      </dsp:txBody>
      <dsp:txXfrm>
        <a:off x="7554156" y="875246"/>
        <a:ext cx="888631" cy="592420"/>
      </dsp:txXfrm>
    </dsp:sp>
    <dsp:sp modelId="{753DA368-4585-394B-86E6-3BB1FBA4A888}">
      <dsp:nvSpPr>
        <dsp:cNvPr id="0" name=""/>
        <dsp:cNvSpPr/>
      </dsp:nvSpPr>
      <dsp:spPr>
        <a:xfrm>
          <a:off x="8531651" y="875246"/>
          <a:ext cx="1481051" cy="592420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2022: 31</a:t>
          </a:r>
        </a:p>
      </dsp:txBody>
      <dsp:txXfrm>
        <a:off x="8827861" y="875246"/>
        <a:ext cx="888631" cy="592420"/>
      </dsp:txXfrm>
    </dsp:sp>
    <dsp:sp modelId="{32D7E040-746C-EB47-AB7D-7BD09B66DB64}">
      <dsp:nvSpPr>
        <dsp:cNvPr id="0" name=""/>
        <dsp:cNvSpPr/>
      </dsp:nvSpPr>
      <dsp:spPr>
        <a:xfrm>
          <a:off x="610700" y="1628263"/>
          <a:ext cx="1784399" cy="713759"/>
        </a:xfrm>
        <a:prstGeom prst="chevron">
          <a:avLst/>
        </a:prstGeom>
        <a:solidFill>
          <a:srgbClr val="C128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Sirtfiv1</a:t>
          </a:r>
          <a:endParaRPr lang="en-GB" sz="1500" kern="1200" dirty="0"/>
        </a:p>
      </dsp:txBody>
      <dsp:txXfrm>
        <a:off x="967580" y="1628263"/>
        <a:ext cx="1070640" cy="713759"/>
      </dsp:txXfrm>
    </dsp:sp>
    <dsp:sp modelId="{59E5D006-93AB-9D43-81B7-12AC9A08D230}">
      <dsp:nvSpPr>
        <dsp:cNvPr id="0" name=""/>
        <dsp:cNvSpPr/>
      </dsp:nvSpPr>
      <dsp:spPr>
        <a:xfrm>
          <a:off x="2163128" y="1688933"/>
          <a:ext cx="1481051" cy="592420"/>
        </a:xfrm>
        <a:prstGeom prst="chevron">
          <a:avLst/>
        </a:prstGeom>
        <a:solidFill>
          <a:srgbClr val="C0736E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2017: 18</a:t>
          </a:r>
          <a:endParaRPr lang="en-GB" sz="2100" kern="1200" dirty="0"/>
        </a:p>
      </dsp:txBody>
      <dsp:txXfrm>
        <a:off x="2459338" y="1688933"/>
        <a:ext cx="888631" cy="592420"/>
      </dsp:txXfrm>
    </dsp:sp>
    <dsp:sp modelId="{3DA913CB-0FDD-6A44-A587-5BFD62B80D19}">
      <dsp:nvSpPr>
        <dsp:cNvPr id="0" name=""/>
        <dsp:cNvSpPr/>
      </dsp:nvSpPr>
      <dsp:spPr>
        <a:xfrm>
          <a:off x="3436833" y="1688933"/>
          <a:ext cx="1481051" cy="592420"/>
        </a:xfrm>
        <a:prstGeom prst="chevron">
          <a:avLst/>
        </a:prstGeom>
        <a:solidFill>
          <a:srgbClr val="C0736E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2018: 27</a:t>
          </a:r>
          <a:endParaRPr lang="en-GB" sz="2100" kern="1200" dirty="0"/>
        </a:p>
      </dsp:txBody>
      <dsp:txXfrm>
        <a:off x="3733043" y="1688933"/>
        <a:ext cx="888631" cy="592420"/>
      </dsp:txXfrm>
    </dsp:sp>
    <dsp:sp modelId="{89A6E2CD-36C5-714A-BD2E-542CBCC84BD2}">
      <dsp:nvSpPr>
        <dsp:cNvPr id="0" name=""/>
        <dsp:cNvSpPr/>
      </dsp:nvSpPr>
      <dsp:spPr>
        <a:xfrm>
          <a:off x="4710537" y="1688933"/>
          <a:ext cx="1481051" cy="592420"/>
        </a:xfrm>
        <a:prstGeom prst="chevron">
          <a:avLst/>
        </a:prstGeom>
        <a:solidFill>
          <a:srgbClr val="C0736E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2019: 33</a:t>
          </a:r>
        </a:p>
      </dsp:txBody>
      <dsp:txXfrm>
        <a:off x="5006747" y="1688933"/>
        <a:ext cx="888631" cy="592420"/>
      </dsp:txXfrm>
    </dsp:sp>
    <dsp:sp modelId="{27070A3A-822D-8D4A-B157-C7FE7F77002E}">
      <dsp:nvSpPr>
        <dsp:cNvPr id="0" name=""/>
        <dsp:cNvSpPr/>
      </dsp:nvSpPr>
      <dsp:spPr>
        <a:xfrm>
          <a:off x="5984242" y="1688933"/>
          <a:ext cx="1481051" cy="592420"/>
        </a:xfrm>
        <a:prstGeom prst="chevron">
          <a:avLst/>
        </a:prstGeom>
        <a:solidFill>
          <a:srgbClr val="C7817C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2020: 37 </a:t>
          </a:r>
        </a:p>
      </dsp:txBody>
      <dsp:txXfrm>
        <a:off x="6280452" y="1688933"/>
        <a:ext cx="888631" cy="592420"/>
      </dsp:txXfrm>
    </dsp:sp>
    <dsp:sp modelId="{72781E99-B7FE-434D-B745-D49F048F4A50}">
      <dsp:nvSpPr>
        <dsp:cNvPr id="0" name=""/>
        <dsp:cNvSpPr/>
      </dsp:nvSpPr>
      <dsp:spPr>
        <a:xfrm>
          <a:off x="7257946" y="1688933"/>
          <a:ext cx="1481051" cy="592420"/>
        </a:xfrm>
        <a:prstGeom prst="chevron">
          <a:avLst/>
        </a:prstGeom>
        <a:solidFill>
          <a:srgbClr val="C7817C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2021: 41</a:t>
          </a:r>
        </a:p>
      </dsp:txBody>
      <dsp:txXfrm>
        <a:off x="7554156" y="1688933"/>
        <a:ext cx="888631" cy="592420"/>
      </dsp:txXfrm>
    </dsp:sp>
    <dsp:sp modelId="{AFAB3BE3-68C2-F44F-B938-55372C7B308B}">
      <dsp:nvSpPr>
        <dsp:cNvPr id="0" name=""/>
        <dsp:cNvSpPr/>
      </dsp:nvSpPr>
      <dsp:spPr>
        <a:xfrm>
          <a:off x="8531651" y="1688933"/>
          <a:ext cx="1481051" cy="592420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2022: 47</a:t>
          </a:r>
        </a:p>
      </dsp:txBody>
      <dsp:txXfrm>
        <a:off x="8827861" y="1688933"/>
        <a:ext cx="888631" cy="592420"/>
      </dsp:txXfrm>
    </dsp:sp>
    <dsp:sp modelId="{2E49A60F-828E-9D46-BE95-DF6C7A4B7E17}">
      <dsp:nvSpPr>
        <dsp:cNvPr id="0" name=""/>
        <dsp:cNvSpPr/>
      </dsp:nvSpPr>
      <dsp:spPr>
        <a:xfrm>
          <a:off x="610700" y="2441949"/>
          <a:ext cx="1784399" cy="713759"/>
        </a:xfrm>
        <a:prstGeom prst="chevron">
          <a:avLst/>
        </a:prstGeom>
        <a:solidFill>
          <a:srgbClr val="C00000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CoCov2</a:t>
          </a:r>
        </a:p>
      </dsp:txBody>
      <dsp:txXfrm>
        <a:off x="967580" y="2441949"/>
        <a:ext cx="1070640" cy="713759"/>
      </dsp:txXfrm>
    </dsp:sp>
    <dsp:sp modelId="{9D35B2B8-133B-AE41-9238-0996B86E0BC4}">
      <dsp:nvSpPr>
        <dsp:cNvPr id="0" name=""/>
        <dsp:cNvSpPr/>
      </dsp:nvSpPr>
      <dsp:spPr>
        <a:xfrm>
          <a:off x="2163128" y="2502619"/>
          <a:ext cx="1481051" cy="592420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2022: 4</a:t>
          </a:r>
        </a:p>
      </dsp:txBody>
      <dsp:txXfrm>
        <a:off x="2459338" y="2502619"/>
        <a:ext cx="888631" cy="592420"/>
      </dsp:txXfrm>
    </dsp:sp>
    <dsp:sp modelId="{804361FC-C8F3-EC4C-A325-4DE96D4FE114}">
      <dsp:nvSpPr>
        <dsp:cNvPr id="0" name=""/>
        <dsp:cNvSpPr/>
      </dsp:nvSpPr>
      <dsp:spPr>
        <a:xfrm>
          <a:off x="610700" y="3255636"/>
          <a:ext cx="1784399" cy="713759"/>
        </a:xfrm>
        <a:prstGeom prst="chevron">
          <a:avLst/>
        </a:prstGeom>
        <a:solidFill>
          <a:srgbClr val="C00000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Sirtfiv2</a:t>
          </a:r>
        </a:p>
      </dsp:txBody>
      <dsp:txXfrm>
        <a:off x="967580" y="3255636"/>
        <a:ext cx="1070640" cy="713759"/>
      </dsp:txXfrm>
    </dsp:sp>
    <dsp:sp modelId="{83A96027-E4B7-1A43-A526-6B18AD05AB15}">
      <dsp:nvSpPr>
        <dsp:cNvPr id="0" name=""/>
        <dsp:cNvSpPr/>
      </dsp:nvSpPr>
      <dsp:spPr>
        <a:xfrm>
          <a:off x="2163128" y="3316305"/>
          <a:ext cx="1481051" cy="592420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2022: 7</a:t>
          </a:r>
        </a:p>
      </dsp:txBody>
      <dsp:txXfrm>
        <a:off x="2459338" y="3316305"/>
        <a:ext cx="888631" cy="5924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593B5-F393-4C1D-8AD4-C74645366547}">
      <dsp:nvSpPr>
        <dsp:cNvPr id="0" name=""/>
        <dsp:cNvSpPr/>
      </dsp:nvSpPr>
      <dsp:spPr>
        <a:xfrm>
          <a:off x="2144774" y="70018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0CB0E-AF9D-45ED-9C9D-82E559FE2AB8}">
      <dsp:nvSpPr>
        <dsp:cNvPr id="0" name=""/>
        <dsp:cNvSpPr/>
      </dsp:nvSpPr>
      <dsp:spPr>
        <a:xfrm>
          <a:off x="740774" y="1785016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R&amp;S IdP</a:t>
          </a:r>
          <a:endParaRPr lang="en-GB" sz="3600" kern="1200"/>
        </a:p>
      </dsp:txBody>
      <dsp:txXfrm>
        <a:off x="740774" y="1785016"/>
        <a:ext cx="4320000" cy="648000"/>
      </dsp:txXfrm>
    </dsp:sp>
    <dsp:sp modelId="{372F438E-0041-4366-B2A3-2183F173E802}">
      <dsp:nvSpPr>
        <dsp:cNvPr id="0" name=""/>
        <dsp:cNvSpPr/>
      </dsp:nvSpPr>
      <dsp:spPr>
        <a:xfrm>
          <a:off x="740774" y="2527434"/>
          <a:ext cx="4320000" cy="2263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2016: 147 – 6.6% of total (2235)</a:t>
          </a:r>
          <a:endParaRPr lang="en-GB" sz="1700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2017: 294 – 11.4% of total (2580)</a:t>
          </a:r>
          <a:endParaRPr lang="en-GB" sz="1700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2018: 442 – 14.8% of total (2970)</a:t>
          </a:r>
          <a:endParaRPr lang="en-GB" sz="1700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2019: 727 - 23% of total (3163)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2020: 1057 – 25% of total (4189)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2021: 1488 –30% of total (4818)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2022:1799 – 34% of total (5319) </a:t>
          </a:r>
        </a:p>
      </dsp:txBody>
      <dsp:txXfrm>
        <a:off x="740774" y="2527434"/>
        <a:ext cx="4320000" cy="2263472"/>
      </dsp:txXfrm>
    </dsp:sp>
    <dsp:sp modelId="{C465CCC9-E1EA-46ED-B5BB-D1A47BCE050E}">
      <dsp:nvSpPr>
        <dsp:cNvPr id="0" name=""/>
        <dsp:cNvSpPr/>
      </dsp:nvSpPr>
      <dsp:spPr>
        <a:xfrm>
          <a:off x="7220775" y="70018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B75D8-9C22-4254-A93B-0E7B67175A54}">
      <dsp:nvSpPr>
        <dsp:cNvPr id="0" name=""/>
        <dsp:cNvSpPr/>
      </dsp:nvSpPr>
      <dsp:spPr>
        <a:xfrm>
          <a:off x="5816774" y="1785016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R&amp;S SP</a:t>
          </a:r>
          <a:endParaRPr lang="en-GB" sz="3600" kern="1200"/>
        </a:p>
      </dsp:txBody>
      <dsp:txXfrm>
        <a:off x="5816774" y="1785016"/>
        <a:ext cx="4320000" cy="648000"/>
      </dsp:txXfrm>
    </dsp:sp>
    <dsp:sp modelId="{0B328986-D7DA-4522-B817-E017F64AD3AE}">
      <dsp:nvSpPr>
        <dsp:cNvPr id="0" name=""/>
        <dsp:cNvSpPr/>
      </dsp:nvSpPr>
      <dsp:spPr>
        <a:xfrm>
          <a:off x="5816774" y="2527434"/>
          <a:ext cx="4320000" cy="2263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2016: 125 – 9% of total (1384)</a:t>
          </a:r>
          <a:endParaRPr lang="en-GB" sz="1700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2017: 173 – 9.7% of total (1780)</a:t>
          </a:r>
          <a:endParaRPr lang="en-GB" sz="1700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2018: 208 – 8.9% of total (2332)</a:t>
          </a:r>
          <a:endParaRPr lang="en-GB" sz="1700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2019: 242 - 9% of total (2668)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2020: 270 – 8.5% of total (3195)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2021: 314 –8.8% of total (3534)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2022: 351 - 9.7% of total (3594)</a:t>
          </a:r>
        </a:p>
      </dsp:txBody>
      <dsp:txXfrm>
        <a:off x="5816774" y="2527434"/>
        <a:ext cx="4320000" cy="22634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C7BF5-B711-4F2E-94DF-BEBDACE362B8}">
      <dsp:nvSpPr>
        <dsp:cNvPr id="0" name=""/>
        <dsp:cNvSpPr/>
      </dsp:nvSpPr>
      <dsp:spPr>
        <a:xfrm>
          <a:off x="766584" y="11435"/>
          <a:ext cx="811316" cy="704055"/>
        </a:xfrm>
        <a:prstGeom prst="rect">
          <a:avLst/>
        </a:prstGeom>
        <a:blipFill>
          <a:blip xmlns:r="http://schemas.openxmlformats.org/officeDocument/2006/relationships" r:embed="rId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A12F6-FB27-4F2A-B66C-9E9ABF619DB3}">
      <dsp:nvSpPr>
        <dsp:cNvPr id="0" name=""/>
        <dsp:cNvSpPr/>
      </dsp:nvSpPr>
      <dsp:spPr>
        <a:xfrm>
          <a:off x="13219" y="895278"/>
          <a:ext cx="2318046" cy="301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000" kern="1200"/>
            <a:t>CoCo IdP</a:t>
          </a:r>
        </a:p>
      </dsp:txBody>
      <dsp:txXfrm>
        <a:off x="13219" y="895278"/>
        <a:ext cx="2318046" cy="301738"/>
      </dsp:txXfrm>
    </dsp:sp>
    <dsp:sp modelId="{045BB05A-42E7-43AD-8EA8-754D00BF4C59}">
      <dsp:nvSpPr>
        <dsp:cNvPr id="0" name=""/>
        <dsp:cNvSpPr/>
      </dsp:nvSpPr>
      <dsp:spPr>
        <a:xfrm>
          <a:off x="13219" y="1280638"/>
          <a:ext cx="2318046" cy="3525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2016: 103 – 4.6% of total (2235)</a:t>
          </a:r>
          <a:endParaRPr lang="en-GB" sz="1500" kern="1200" dirty="0"/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2017: 156 – 6% of total (2580)</a:t>
          </a:r>
          <a:endParaRPr lang="en-GB" sz="1500" kern="1200" dirty="0"/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2018: 243 – 8.2% of total (2970)</a:t>
          </a:r>
          <a:endParaRPr lang="en-GB" sz="1500" kern="1200" dirty="0"/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2019: 364  - 11.5% of total (3163)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2020: 489 – 11.6% of total (4189)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2021: 733 – 15% of total (4818)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2022: 802 – 15% of total (5319)</a:t>
          </a:r>
        </a:p>
      </dsp:txBody>
      <dsp:txXfrm>
        <a:off x="13219" y="1280638"/>
        <a:ext cx="2318046" cy="3525989"/>
      </dsp:txXfrm>
    </dsp:sp>
    <dsp:sp modelId="{559F7087-0D9D-4ADE-8B2A-74DE563A123E}">
      <dsp:nvSpPr>
        <dsp:cNvPr id="0" name=""/>
        <dsp:cNvSpPr/>
      </dsp:nvSpPr>
      <dsp:spPr>
        <a:xfrm>
          <a:off x="3490289" y="11435"/>
          <a:ext cx="811316" cy="704055"/>
        </a:xfrm>
        <a:prstGeom prst="rect">
          <a:avLst/>
        </a:prstGeom>
        <a:blipFill>
          <a:blip xmlns:r="http://schemas.openxmlformats.org/officeDocument/2006/relationships"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18692-4DA9-4DBC-9EB7-D06DEEE41C7D}">
      <dsp:nvSpPr>
        <dsp:cNvPr id="0" name=""/>
        <dsp:cNvSpPr/>
      </dsp:nvSpPr>
      <dsp:spPr>
        <a:xfrm>
          <a:off x="2736924" y="895278"/>
          <a:ext cx="2318046" cy="301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CoCo SP</a:t>
          </a:r>
          <a:endParaRPr lang="en-GB" sz="2000" kern="1200"/>
        </a:p>
      </dsp:txBody>
      <dsp:txXfrm>
        <a:off x="2736924" y="895278"/>
        <a:ext cx="2318046" cy="301738"/>
      </dsp:txXfrm>
    </dsp:sp>
    <dsp:sp modelId="{DFB267F6-F60C-45F6-8C06-090A9D5AC8ED}">
      <dsp:nvSpPr>
        <dsp:cNvPr id="0" name=""/>
        <dsp:cNvSpPr/>
      </dsp:nvSpPr>
      <dsp:spPr>
        <a:xfrm>
          <a:off x="2736924" y="1280638"/>
          <a:ext cx="2318046" cy="3525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2016: 103 – 7.4% of total (1384)</a:t>
          </a:r>
          <a:endParaRPr lang="en-GB" sz="1500" kern="1200" dirty="0"/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2017: 130 – 7.3% of total (1780)</a:t>
          </a:r>
          <a:endParaRPr lang="en-GB" sz="1500" kern="1200" dirty="0"/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2018: 170 – 7.3% of total (2332)</a:t>
          </a:r>
          <a:endParaRPr lang="en-GB" sz="1500" kern="1200" dirty="0"/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2019: 198 - 7.4% of total  (2668)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2020: 206 – 6.4% of total (3195)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2021: 233 – 6.6%of total (3534)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2022: 260: 7.2% of total (3594)</a:t>
          </a:r>
        </a:p>
      </dsp:txBody>
      <dsp:txXfrm>
        <a:off x="2736924" y="1280638"/>
        <a:ext cx="2318046" cy="3525989"/>
      </dsp:txXfrm>
    </dsp:sp>
    <dsp:sp modelId="{41C94610-A861-FF42-A15E-BE1419485268}">
      <dsp:nvSpPr>
        <dsp:cNvPr id="0" name=""/>
        <dsp:cNvSpPr/>
      </dsp:nvSpPr>
      <dsp:spPr>
        <a:xfrm>
          <a:off x="6213994" y="11435"/>
          <a:ext cx="811316" cy="704055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prstClr val="black"/>
              <a:srgbClr val="ED7D3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734E9-80EA-FA43-BF4B-586DC714715E}">
      <dsp:nvSpPr>
        <dsp:cNvPr id="0" name=""/>
        <dsp:cNvSpPr/>
      </dsp:nvSpPr>
      <dsp:spPr>
        <a:xfrm>
          <a:off x="5460629" y="895278"/>
          <a:ext cx="2318046" cy="301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000" kern="1200" dirty="0"/>
            <a:t>CoCov2 IdP</a:t>
          </a:r>
        </a:p>
      </dsp:txBody>
      <dsp:txXfrm>
        <a:off x="5460629" y="895278"/>
        <a:ext cx="2318046" cy="301738"/>
      </dsp:txXfrm>
    </dsp:sp>
    <dsp:sp modelId="{D4C1F2F0-A3FE-0C4B-BA19-365B10E1F9F2}">
      <dsp:nvSpPr>
        <dsp:cNvPr id="0" name=""/>
        <dsp:cNvSpPr/>
      </dsp:nvSpPr>
      <dsp:spPr>
        <a:xfrm>
          <a:off x="5460629" y="1280638"/>
          <a:ext cx="2318046" cy="3525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2022: 47 – 0.9% of total</a:t>
          </a:r>
        </a:p>
      </dsp:txBody>
      <dsp:txXfrm>
        <a:off x="5460629" y="1280638"/>
        <a:ext cx="2318046" cy="3525989"/>
      </dsp:txXfrm>
    </dsp:sp>
    <dsp:sp modelId="{E31B2616-7081-0B4F-8050-44FAE791F076}">
      <dsp:nvSpPr>
        <dsp:cNvPr id="0" name=""/>
        <dsp:cNvSpPr/>
      </dsp:nvSpPr>
      <dsp:spPr>
        <a:xfrm>
          <a:off x="8937698" y="11435"/>
          <a:ext cx="811316" cy="704055"/>
        </a:xfrm>
        <a:prstGeom prst="rect">
          <a:avLst/>
        </a:prstGeom>
        <a:blipFill rotWithShape="1">
          <a:blip xmlns:r="http://schemas.openxmlformats.org/officeDocument/2006/relationships" r:embed="rId3">
            <a:duotone>
              <a:prstClr val="black"/>
              <a:srgbClr val="ED7D3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F64A6-F8BA-5143-ADAD-E8E4926D8994}">
      <dsp:nvSpPr>
        <dsp:cNvPr id="0" name=""/>
        <dsp:cNvSpPr/>
      </dsp:nvSpPr>
      <dsp:spPr>
        <a:xfrm>
          <a:off x="8184333" y="895278"/>
          <a:ext cx="2318046" cy="301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000" kern="1200" dirty="0"/>
            <a:t>CoCov2 SP</a:t>
          </a:r>
        </a:p>
      </dsp:txBody>
      <dsp:txXfrm>
        <a:off x="8184333" y="895278"/>
        <a:ext cx="2318046" cy="301738"/>
      </dsp:txXfrm>
    </dsp:sp>
    <dsp:sp modelId="{DA19CDC4-9CDA-1744-A417-85D66451D1D7}">
      <dsp:nvSpPr>
        <dsp:cNvPr id="0" name=""/>
        <dsp:cNvSpPr/>
      </dsp:nvSpPr>
      <dsp:spPr>
        <a:xfrm>
          <a:off x="8184333" y="1280638"/>
          <a:ext cx="2318046" cy="3525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2022: 16 – 0.4% of total</a:t>
          </a:r>
        </a:p>
      </dsp:txBody>
      <dsp:txXfrm>
        <a:off x="8184333" y="1280638"/>
        <a:ext cx="2318046" cy="35259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5ED56-A833-499E-82AC-C73352047AC0}">
      <dsp:nvSpPr>
        <dsp:cNvPr id="0" name=""/>
        <dsp:cNvSpPr/>
      </dsp:nvSpPr>
      <dsp:spPr>
        <a:xfrm>
          <a:off x="1029622" y="816864"/>
          <a:ext cx="830492" cy="830492"/>
        </a:xfrm>
        <a:prstGeom prst="rect">
          <a:avLst/>
        </a:prstGeom>
        <a:blipFill>
          <a:blip xmlns:r="http://schemas.openxmlformats.org/officeDocument/2006/relationships" r:embed="rId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1850A7-560D-4F2F-805F-15E1745DD079}">
      <dsp:nvSpPr>
        <dsp:cNvPr id="0" name=""/>
        <dsp:cNvSpPr/>
      </dsp:nvSpPr>
      <dsp:spPr>
        <a:xfrm>
          <a:off x="258450" y="1732205"/>
          <a:ext cx="2372836" cy="355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kern="1200" dirty="0" err="1"/>
            <a:t>Sirtfi</a:t>
          </a:r>
          <a:r>
            <a:rPr lang="en-GB" sz="2400" kern="1200" dirty="0"/>
            <a:t> IdP</a:t>
          </a:r>
        </a:p>
      </dsp:txBody>
      <dsp:txXfrm>
        <a:off x="258450" y="1732205"/>
        <a:ext cx="2372836" cy="355925"/>
      </dsp:txXfrm>
    </dsp:sp>
    <dsp:sp modelId="{5F70CE43-90EA-42C9-BF50-0035ACBFE9DA}">
      <dsp:nvSpPr>
        <dsp:cNvPr id="0" name=""/>
        <dsp:cNvSpPr/>
      </dsp:nvSpPr>
      <dsp:spPr>
        <a:xfrm>
          <a:off x="11485" y="2120330"/>
          <a:ext cx="2866766" cy="1191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2016: 113 – 5% of total (2235)</a:t>
          </a:r>
          <a:endParaRPr lang="en-GB" sz="1500" kern="1200" dirty="0"/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2017: 189 – 7.3% of total (2580)</a:t>
          </a:r>
          <a:endParaRPr lang="en-GB" sz="1500" kern="1200" dirty="0"/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2018: 355 – 12% of total (2970)</a:t>
          </a:r>
          <a:endParaRPr lang="en-GB" sz="1500" kern="1200" dirty="0"/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2019: 555 - 17.5% of total (3163)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2020: 719 – 17.1% of total (4189)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2021: 1199 – 24.8% of total  (4818)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2022: 1262 – 23.7% of total (5319)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 dirty="0"/>
        </a:p>
      </dsp:txBody>
      <dsp:txXfrm>
        <a:off x="11485" y="2120330"/>
        <a:ext cx="2866766" cy="1191929"/>
      </dsp:txXfrm>
    </dsp:sp>
    <dsp:sp modelId="{38CE54D4-3394-496C-8C0C-82A7F73A7A05}">
      <dsp:nvSpPr>
        <dsp:cNvPr id="0" name=""/>
        <dsp:cNvSpPr/>
      </dsp:nvSpPr>
      <dsp:spPr>
        <a:xfrm>
          <a:off x="4274120" y="816864"/>
          <a:ext cx="830492" cy="830492"/>
        </a:xfrm>
        <a:prstGeom prst="rect">
          <a:avLst/>
        </a:prstGeom>
        <a:blipFill>
          <a:blip xmlns:r="http://schemas.openxmlformats.org/officeDocument/2006/relationships"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4856E-49FC-4D96-B014-D91E1A4E907C}">
      <dsp:nvSpPr>
        <dsp:cNvPr id="0" name=""/>
        <dsp:cNvSpPr/>
      </dsp:nvSpPr>
      <dsp:spPr>
        <a:xfrm>
          <a:off x="3502948" y="1732205"/>
          <a:ext cx="2372836" cy="355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 err="1"/>
            <a:t>Sirtfi</a:t>
          </a:r>
          <a:r>
            <a:rPr lang="en-US" sz="2400" kern="1200" dirty="0"/>
            <a:t> SP</a:t>
          </a:r>
          <a:endParaRPr lang="en-GB" sz="2400" kern="1200" dirty="0"/>
        </a:p>
      </dsp:txBody>
      <dsp:txXfrm>
        <a:off x="3502948" y="1732205"/>
        <a:ext cx="2372836" cy="355925"/>
      </dsp:txXfrm>
    </dsp:sp>
    <dsp:sp modelId="{3FB804A5-79AD-4872-9491-D2A640150DE7}">
      <dsp:nvSpPr>
        <dsp:cNvPr id="0" name=""/>
        <dsp:cNvSpPr/>
      </dsp:nvSpPr>
      <dsp:spPr>
        <a:xfrm>
          <a:off x="3293498" y="2120330"/>
          <a:ext cx="2791737" cy="1191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2016: 3  – 0.2% of total (1384)</a:t>
          </a:r>
          <a:endParaRPr lang="en-GB" sz="1500" kern="1200" dirty="0"/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2017: 14 – 0.8% of total (1780)</a:t>
          </a:r>
          <a:endParaRPr lang="en-GB" sz="1500" kern="1200" dirty="0"/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2018: 131 – 5.6% of total (2332)</a:t>
          </a:r>
          <a:endParaRPr lang="en-GB" sz="1500" kern="1200" dirty="0"/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2019: 227 - 8.5% of total (2668)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2020: 318 – 10% of total (3195)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2021: 1681  - 47% of total (3534)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2022: 1799 – 50% of total (3594)</a:t>
          </a:r>
        </a:p>
      </dsp:txBody>
      <dsp:txXfrm>
        <a:off x="3293498" y="2120330"/>
        <a:ext cx="2791737" cy="1191929"/>
      </dsp:txXfrm>
    </dsp:sp>
    <dsp:sp modelId="{CAAEABB5-7E49-C84E-BB0A-F0912831FF0D}">
      <dsp:nvSpPr>
        <dsp:cNvPr id="0" name=""/>
        <dsp:cNvSpPr/>
      </dsp:nvSpPr>
      <dsp:spPr>
        <a:xfrm>
          <a:off x="7271654" y="949084"/>
          <a:ext cx="830492" cy="83049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prstClr val="black"/>
              <a:srgbClr val="ED7D3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9293F-9282-914F-B399-1BE7E0841E6B}">
      <dsp:nvSpPr>
        <dsp:cNvPr id="0" name=""/>
        <dsp:cNvSpPr/>
      </dsp:nvSpPr>
      <dsp:spPr>
        <a:xfrm>
          <a:off x="6500482" y="1864425"/>
          <a:ext cx="2372836" cy="355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kern="1200" dirty="0"/>
            <a:t>Sirtfi2 IdP</a:t>
          </a:r>
        </a:p>
      </dsp:txBody>
      <dsp:txXfrm>
        <a:off x="6500482" y="1864425"/>
        <a:ext cx="2372836" cy="355925"/>
      </dsp:txXfrm>
    </dsp:sp>
    <dsp:sp modelId="{10FAC95B-4508-BA4D-A334-35D08ACB23D8}">
      <dsp:nvSpPr>
        <dsp:cNvPr id="0" name=""/>
        <dsp:cNvSpPr/>
      </dsp:nvSpPr>
      <dsp:spPr>
        <a:xfrm>
          <a:off x="6500482" y="2516990"/>
          <a:ext cx="2372836" cy="663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2022: 13 – 0.2% of total (5319)</a:t>
          </a:r>
        </a:p>
      </dsp:txBody>
      <dsp:txXfrm>
        <a:off x="6500482" y="2516990"/>
        <a:ext cx="2372836" cy="663048"/>
      </dsp:txXfrm>
    </dsp:sp>
    <dsp:sp modelId="{3B5EE737-991B-0A47-9310-7347AD0C2563}">
      <dsp:nvSpPr>
        <dsp:cNvPr id="0" name=""/>
        <dsp:cNvSpPr/>
      </dsp:nvSpPr>
      <dsp:spPr>
        <a:xfrm>
          <a:off x="10059737" y="949084"/>
          <a:ext cx="830492" cy="830492"/>
        </a:xfrm>
        <a:prstGeom prst="rect">
          <a:avLst/>
        </a:prstGeom>
        <a:blipFill rotWithShape="1">
          <a:blip xmlns:r="http://schemas.openxmlformats.org/officeDocument/2006/relationships" r:embed="rId3">
            <a:duotone>
              <a:prstClr val="black"/>
              <a:srgbClr val="ED7D31">
                <a:tint val="45000"/>
                <a:satMod val="400000"/>
              </a:srgb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659CB-3C78-8642-A80D-FFFBDC548083}">
      <dsp:nvSpPr>
        <dsp:cNvPr id="0" name=""/>
        <dsp:cNvSpPr/>
      </dsp:nvSpPr>
      <dsp:spPr>
        <a:xfrm>
          <a:off x="9288565" y="1864425"/>
          <a:ext cx="2372836" cy="355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kern="1200" dirty="0"/>
            <a:t>Sirtfi2 SP</a:t>
          </a:r>
        </a:p>
      </dsp:txBody>
      <dsp:txXfrm>
        <a:off x="9288565" y="1864425"/>
        <a:ext cx="2372836" cy="355925"/>
      </dsp:txXfrm>
    </dsp:sp>
    <dsp:sp modelId="{047C9176-2742-664C-B55A-5603E5D945FF}">
      <dsp:nvSpPr>
        <dsp:cNvPr id="0" name=""/>
        <dsp:cNvSpPr/>
      </dsp:nvSpPr>
      <dsp:spPr>
        <a:xfrm>
          <a:off x="9288565" y="2516990"/>
          <a:ext cx="2372836" cy="663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2022: 2 - 0.05% of total (3594)</a:t>
          </a:r>
        </a:p>
      </dsp:txBody>
      <dsp:txXfrm>
        <a:off x="9288565" y="2516990"/>
        <a:ext cx="2372836" cy="6630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DA055-2CE0-9E45-A55D-9356646A48FA}">
      <dsp:nvSpPr>
        <dsp:cNvPr id="0" name=""/>
        <dsp:cNvSpPr/>
      </dsp:nvSpPr>
      <dsp:spPr>
        <a:xfrm>
          <a:off x="-5169077" y="-791784"/>
          <a:ext cx="6155568" cy="6155568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CF308-38B3-FE47-AAC4-4A22095A8481}">
      <dsp:nvSpPr>
        <dsp:cNvPr id="0" name=""/>
        <dsp:cNvSpPr/>
      </dsp:nvSpPr>
      <dsp:spPr>
        <a:xfrm>
          <a:off x="367929" y="240761"/>
          <a:ext cx="8941460" cy="481340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06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I wish I had more time</a:t>
          </a:r>
        </a:p>
      </dsp:txBody>
      <dsp:txXfrm>
        <a:off x="367929" y="240761"/>
        <a:ext cx="8941460" cy="481340"/>
      </dsp:txXfrm>
    </dsp:sp>
    <dsp:sp modelId="{70B08B43-7B5A-474C-A9E9-7242B9C80112}">
      <dsp:nvSpPr>
        <dsp:cNvPr id="0" name=""/>
        <dsp:cNvSpPr/>
      </dsp:nvSpPr>
      <dsp:spPr>
        <a:xfrm>
          <a:off x="67092" y="180594"/>
          <a:ext cx="601675" cy="601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2910E-7291-814B-96D1-883EBC507826}">
      <dsp:nvSpPr>
        <dsp:cNvPr id="0" name=""/>
        <dsp:cNvSpPr/>
      </dsp:nvSpPr>
      <dsp:spPr>
        <a:xfrm>
          <a:off x="763864" y="962680"/>
          <a:ext cx="8545525" cy="481340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06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Staff don't understand how it is organised</a:t>
          </a:r>
        </a:p>
      </dsp:txBody>
      <dsp:txXfrm>
        <a:off x="763864" y="962680"/>
        <a:ext cx="8545525" cy="481340"/>
      </dsp:txXfrm>
    </dsp:sp>
    <dsp:sp modelId="{5B8FE9C5-6049-6A41-88AE-816D9BD4B2B1}">
      <dsp:nvSpPr>
        <dsp:cNvPr id="0" name=""/>
        <dsp:cNvSpPr/>
      </dsp:nvSpPr>
      <dsp:spPr>
        <a:xfrm>
          <a:off x="463027" y="902512"/>
          <a:ext cx="601675" cy="601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AEB8F-FDEC-5948-9292-48C2EF9F5A99}">
      <dsp:nvSpPr>
        <dsp:cNvPr id="0" name=""/>
        <dsp:cNvSpPr/>
      </dsp:nvSpPr>
      <dsp:spPr>
        <a:xfrm>
          <a:off x="944916" y="1684599"/>
          <a:ext cx="8364474" cy="481340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06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Time is limited</a:t>
          </a:r>
        </a:p>
      </dsp:txBody>
      <dsp:txXfrm>
        <a:off x="944916" y="1684599"/>
        <a:ext cx="8364474" cy="481340"/>
      </dsp:txXfrm>
    </dsp:sp>
    <dsp:sp modelId="{3C673F97-60C1-C049-9C4C-3D14F778F88A}">
      <dsp:nvSpPr>
        <dsp:cNvPr id="0" name=""/>
        <dsp:cNvSpPr/>
      </dsp:nvSpPr>
      <dsp:spPr>
        <a:xfrm>
          <a:off x="644078" y="1624431"/>
          <a:ext cx="601675" cy="601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E7163-50C8-864F-B35B-80557A7F95BB}">
      <dsp:nvSpPr>
        <dsp:cNvPr id="0" name=""/>
        <dsp:cNvSpPr/>
      </dsp:nvSpPr>
      <dsp:spPr>
        <a:xfrm>
          <a:off x="944916" y="2406060"/>
          <a:ext cx="8364474" cy="481340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06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GÉANT project competes for time</a:t>
          </a:r>
        </a:p>
      </dsp:txBody>
      <dsp:txXfrm>
        <a:off x="944916" y="2406060"/>
        <a:ext cx="8364474" cy="481340"/>
      </dsp:txXfrm>
    </dsp:sp>
    <dsp:sp modelId="{11F257C9-0CE6-2D42-B134-56CBA6FEF51B}">
      <dsp:nvSpPr>
        <dsp:cNvPr id="0" name=""/>
        <dsp:cNvSpPr/>
      </dsp:nvSpPr>
      <dsp:spPr>
        <a:xfrm>
          <a:off x="644078" y="2345893"/>
          <a:ext cx="601675" cy="601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2B5C0-050B-0045-AA3A-9DD24AB57F0C}">
      <dsp:nvSpPr>
        <dsp:cNvPr id="0" name=""/>
        <dsp:cNvSpPr/>
      </dsp:nvSpPr>
      <dsp:spPr>
        <a:xfrm>
          <a:off x="763864" y="3127979"/>
          <a:ext cx="8545525" cy="481340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06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 err="1"/>
            <a:t>Timezone</a:t>
          </a:r>
          <a:r>
            <a:rPr lang="en-GB" sz="2600" kern="1200" dirty="0"/>
            <a:t> issues</a:t>
          </a:r>
        </a:p>
      </dsp:txBody>
      <dsp:txXfrm>
        <a:off x="763864" y="3127979"/>
        <a:ext cx="8545525" cy="481340"/>
      </dsp:txXfrm>
    </dsp:sp>
    <dsp:sp modelId="{62729BD3-F055-224D-AC26-579B8A5B70B4}">
      <dsp:nvSpPr>
        <dsp:cNvPr id="0" name=""/>
        <dsp:cNvSpPr/>
      </dsp:nvSpPr>
      <dsp:spPr>
        <a:xfrm>
          <a:off x="463027" y="3067812"/>
          <a:ext cx="601675" cy="601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F2C50-BC8E-AD47-BC70-10B7CF8C0BCA}">
      <dsp:nvSpPr>
        <dsp:cNvPr id="0" name=""/>
        <dsp:cNvSpPr/>
      </dsp:nvSpPr>
      <dsp:spPr>
        <a:xfrm>
          <a:off x="367929" y="3849898"/>
          <a:ext cx="8941460" cy="481340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06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Lack of new blood</a:t>
          </a:r>
        </a:p>
      </dsp:txBody>
      <dsp:txXfrm>
        <a:off x="367929" y="3849898"/>
        <a:ext cx="8941460" cy="481340"/>
      </dsp:txXfrm>
    </dsp:sp>
    <dsp:sp modelId="{61AA23DF-C402-7340-BB0E-4A18A87EB15A}">
      <dsp:nvSpPr>
        <dsp:cNvPr id="0" name=""/>
        <dsp:cNvSpPr/>
      </dsp:nvSpPr>
      <dsp:spPr>
        <a:xfrm>
          <a:off x="67092" y="3789730"/>
          <a:ext cx="601675" cy="601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016AE-B4CC-1441-AEBD-2EF33EF39B99}">
      <dsp:nvSpPr>
        <dsp:cNvPr id="0" name=""/>
        <dsp:cNvSpPr/>
      </dsp:nvSpPr>
      <dsp:spPr>
        <a:xfrm>
          <a:off x="1026967" y="3198"/>
          <a:ext cx="2143930" cy="128635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Toolbox for federation operators offering handling of metadata from registration to MDQ service</a:t>
          </a:r>
          <a:endParaRPr lang="en-GB" sz="1100" kern="1200" dirty="0"/>
        </a:p>
      </dsp:txBody>
      <dsp:txXfrm>
        <a:off x="1026967" y="3198"/>
        <a:ext cx="2143930" cy="1286358"/>
      </dsp:txXfrm>
    </dsp:sp>
    <dsp:sp modelId="{73FB1CC6-E1CB-914C-A247-D73B0D129A59}">
      <dsp:nvSpPr>
        <dsp:cNvPr id="0" name=""/>
        <dsp:cNvSpPr/>
      </dsp:nvSpPr>
      <dsp:spPr>
        <a:xfrm>
          <a:off x="3385291" y="3198"/>
          <a:ext cx="2143930" cy="128635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Focus on the next wave of Identity: Digital wallets and verifiable credentials, password-less auth, focus on supporting global research initiatives and less on campus identity and be less EU focused</a:t>
          </a:r>
          <a:endParaRPr lang="en-GB" sz="1100" kern="1200" dirty="0"/>
        </a:p>
      </dsp:txBody>
      <dsp:txXfrm>
        <a:off x="3385291" y="3198"/>
        <a:ext cx="2143930" cy="1286358"/>
      </dsp:txXfrm>
    </dsp:sp>
    <dsp:sp modelId="{822FA249-B9AC-EA44-B113-DBA67E3B5852}">
      <dsp:nvSpPr>
        <dsp:cNvPr id="0" name=""/>
        <dsp:cNvSpPr/>
      </dsp:nvSpPr>
      <dsp:spPr>
        <a:xfrm>
          <a:off x="5743615" y="3198"/>
          <a:ext cx="2143930" cy="128635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More participation in 'other' areas as a community or REFEDS members as amabassadors to other areas like OIDF, digital wallet initiatives, and W3C for browser items come to the forefront of the mind.</a:t>
          </a:r>
          <a:endParaRPr lang="en-GB" sz="1100" kern="1200"/>
        </a:p>
      </dsp:txBody>
      <dsp:txXfrm>
        <a:off x="5743615" y="3198"/>
        <a:ext cx="2143930" cy="1286358"/>
      </dsp:txXfrm>
    </dsp:sp>
    <dsp:sp modelId="{82DF5247-FF0E-2941-9DCE-7E5ADA73B8DA}">
      <dsp:nvSpPr>
        <dsp:cNvPr id="0" name=""/>
        <dsp:cNvSpPr/>
      </dsp:nvSpPr>
      <dsp:spPr>
        <a:xfrm>
          <a:off x="8101939" y="3198"/>
          <a:ext cx="2143930" cy="128635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Foresight study around AAI</a:t>
          </a:r>
          <a:endParaRPr lang="en-GB" sz="1100" kern="1200" dirty="0"/>
        </a:p>
      </dsp:txBody>
      <dsp:txXfrm>
        <a:off x="8101939" y="3198"/>
        <a:ext cx="2143930" cy="1286358"/>
      </dsp:txXfrm>
    </dsp:sp>
    <dsp:sp modelId="{04C1CC0B-F3E1-2E4C-8C82-E238E4D463BC}">
      <dsp:nvSpPr>
        <dsp:cNvPr id="0" name=""/>
        <dsp:cNvSpPr/>
      </dsp:nvSpPr>
      <dsp:spPr>
        <a:xfrm>
          <a:off x="1026967" y="1503949"/>
          <a:ext cx="2143930" cy="128635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Help on the implementation and control of these standards is missing. Would it be possible to have a working group dedicated to that ?</a:t>
          </a:r>
          <a:endParaRPr lang="en-GB" sz="1100" kern="1200" dirty="0"/>
        </a:p>
      </dsp:txBody>
      <dsp:txXfrm>
        <a:off x="1026967" y="1503949"/>
        <a:ext cx="2143930" cy="1286358"/>
      </dsp:txXfrm>
    </dsp:sp>
    <dsp:sp modelId="{4FEC5001-A36C-0746-8CA0-DDA1CA316EC8}">
      <dsp:nvSpPr>
        <dsp:cNvPr id="0" name=""/>
        <dsp:cNvSpPr/>
      </dsp:nvSpPr>
      <dsp:spPr>
        <a:xfrm>
          <a:off x="3385291" y="1503949"/>
          <a:ext cx="2143930" cy="128635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A list of available services to the community</a:t>
          </a:r>
          <a:endParaRPr lang="en-GB" sz="1100" kern="1200"/>
        </a:p>
      </dsp:txBody>
      <dsp:txXfrm>
        <a:off x="3385291" y="1503949"/>
        <a:ext cx="2143930" cy="1286358"/>
      </dsp:txXfrm>
    </dsp:sp>
    <dsp:sp modelId="{0943CECD-E42D-E74E-AB86-1F3BF0F6CD63}">
      <dsp:nvSpPr>
        <dsp:cNvPr id="0" name=""/>
        <dsp:cNvSpPr/>
      </dsp:nvSpPr>
      <dsp:spPr>
        <a:xfrm>
          <a:off x="5743615" y="1503949"/>
          <a:ext cx="2143930" cy="128635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Survey of joint industry-academia ID collaboration and support status of strong IAL in each federation</a:t>
          </a:r>
          <a:endParaRPr lang="en-GB" sz="1100" kern="1200"/>
        </a:p>
      </dsp:txBody>
      <dsp:txXfrm>
        <a:off x="5743615" y="1503949"/>
        <a:ext cx="2143930" cy="1286358"/>
      </dsp:txXfrm>
    </dsp:sp>
    <dsp:sp modelId="{1483E057-D351-474C-A2FE-07B2948A4FB0}">
      <dsp:nvSpPr>
        <dsp:cNvPr id="0" name=""/>
        <dsp:cNvSpPr/>
      </dsp:nvSpPr>
      <dsp:spPr>
        <a:xfrm>
          <a:off x="8101939" y="1503949"/>
          <a:ext cx="2143930" cy="128635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Housekeeping - REFEDS already did A LOT of things in the last years, it is probably time to put some order.</a:t>
          </a:r>
          <a:endParaRPr lang="en-GB" sz="1100" kern="1200"/>
        </a:p>
      </dsp:txBody>
      <dsp:txXfrm>
        <a:off x="8101939" y="1503949"/>
        <a:ext cx="2143930" cy="1286358"/>
      </dsp:txXfrm>
    </dsp:sp>
    <dsp:sp modelId="{A5C283C0-C7DE-9D47-AA5C-BD9E1825350C}">
      <dsp:nvSpPr>
        <dsp:cNvPr id="0" name=""/>
        <dsp:cNvSpPr/>
      </dsp:nvSpPr>
      <dsp:spPr>
        <a:xfrm>
          <a:off x="1026967" y="3004701"/>
          <a:ext cx="2143930" cy="128635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Continue to work toward making the standards and specs deployable in the real world -&gt; they have a lot of value, but value is only realized if there is widespread (not necessarily universal) adoption. </a:t>
          </a:r>
          <a:endParaRPr lang="en-GB" sz="1100" kern="1200" dirty="0"/>
        </a:p>
      </dsp:txBody>
      <dsp:txXfrm>
        <a:off x="1026967" y="3004701"/>
        <a:ext cx="2143930" cy="1286358"/>
      </dsp:txXfrm>
    </dsp:sp>
    <dsp:sp modelId="{D4FC9FD8-D760-7C46-AF0F-AF83B8FFC8E0}">
      <dsp:nvSpPr>
        <dsp:cNvPr id="0" name=""/>
        <dsp:cNvSpPr/>
      </dsp:nvSpPr>
      <dsp:spPr>
        <a:xfrm>
          <a:off x="3385291" y="3004701"/>
          <a:ext cx="2143930" cy="128635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Clarifying the relationship and responsibilities between REFEDS and </a:t>
          </a:r>
          <a:r>
            <a:rPr lang="en-US" sz="1100" b="0" i="0" kern="1200" dirty="0" err="1"/>
            <a:t>eduGAIN</a:t>
          </a:r>
          <a:r>
            <a:rPr lang="en-US" sz="1100" b="0" i="0" kern="1200" dirty="0"/>
            <a:t> might become increasingly important.</a:t>
          </a:r>
          <a:endParaRPr lang="en-GB" sz="1100" kern="1200" dirty="0"/>
        </a:p>
      </dsp:txBody>
      <dsp:txXfrm>
        <a:off x="3385291" y="3004701"/>
        <a:ext cx="2143930" cy="1286358"/>
      </dsp:txXfrm>
    </dsp:sp>
    <dsp:sp modelId="{BC3BB041-A128-3E46-9EC4-5520A9B21037}">
      <dsp:nvSpPr>
        <dsp:cNvPr id="0" name=""/>
        <dsp:cNvSpPr/>
      </dsp:nvSpPr>
      <dsp:spPr>
        <a:xfrm>
          <a:off x="5743615" y="3004701"/>
          <a:ext cx="2143930" cy="128635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We need stronger coordination, clear interoperability expectations and standards, and the enforcement of those expectations in order to fully realize the value/benefit of global R&amp;E identity federations.</a:t>
          </a:r>
          <a:endParaRPr lang="en-GB" sz="1100" kern="1200" dirty="0"/>
        </a:p>
      </dsp:txBody>
      <dsp:txXfrm>
        <a:off x="5743615" y="3004701"/>
        <a:ext cx="2143930" cy="1286358"/>
      </dsp:txXfrm>
    </dsp:sp>
    <dsp:sp modelId="{1B050667-0D60-DE40-8EBE-4F8F7CDEABF1}">
      <dsp:nvSpPr>
        <dsp:cNvPr id="0" name=""/>
        <dsp:cNvSpPr/>
      </dsp:nvSpPr>
      <dsp:spPr>
        <a:xfrm>
          <a:off x="8101939" y="3004701"/>
          <a:ext cx="2143930" cy="128635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More trainings on advanced features to federation operators</a:t>
          </a:r>
          <a:endParaRPr lang="en-GB" sz="1100" kern="1200" dirty="0"/>
        </a:p>
      </dsp:txBody>
      <dsp:txXfrm>
        <a:off x="8101939" y="3004701"/>
        <a:ext cx="2143930" cy="1286358"/>
      </dsp:txXfrm>
    </dsp:sp>
    <dsp:sp modelId="{58630F86-83F8-F841-8769-E618F6FDC4D7}">
      <dsp:nvSpPr>
        <dsp:cNvPr id="0" name=""/>
        <dsp:cNvSpPr/>
      </dsp:nvSpPr>
      <dsp:spPr>
        <a:xfrm>
          <a:off x="1026967" y="4505453"/>
          <a:ext cx="2143930" cy="128635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Update REFEDS template documents</a:t>
          </a:r>
          <a:endParaRPr lang="en-GB" sz="1100" kern="1200"/>
        </a:p>
      </dsp:txBody>
      <dsp:txXfrm>
        <a:off x="1026967" y="4505453"/>
        <a:ext cx="2143930" cy="1286358"/>
      </dsp:txXfrm>
    </dsp:sp>
    <dsp:sp modelId="{26D31572-74D3-0A40-8CA0-8B634DA4F74A}">
      <dsp:nvSpPr>
        <dsp:cNvPr id="0" name=""/>
        <dsp:cNvSpPr/>
      </dsp:nvSpPr>
      <dsp:spPr>
        <a:xfrm>
          <a:off x="3385291" y="4505453"/>
          <a:ext cx="2143930" cy="128635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The recent W3C FedCM news probably need also to have some room in REFEDS...</a:t>
          </a:r>
          <a:endParaRPr lang="en-GB" sz="1100" kern="1200"/>
        </a:p>
      </dsp:txBody>
      <dsp:txXfrm>
        <a:off x="3385291" y="4505453"/>
        <a:ext cx="2143930" cy="1286358"/>
      </dsp:txXfrm>
    </dsp:sp>
    <dsp:sp modelId="{98BEC70E-8B53-1341-8331-82D544F1D589}">
      <dsp:nvSpPr>
        <dsp:cNvPr id="0" name=""/>
        <dsp:cNvSpPr/>
      </dsp:nvSpPr>
      <dsp:spPr>
        <a:xfrm>
          <a:off x="5743615" y="4505453"/>
          <a:ext cx="2143930" cy="128635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A new WG for technical implementation of OIDC Federation</a:t>
          </a:r>
          <a:endParaRPr lang="en-GB" sz="1100" kern="1200"/>
        </a:p>
      </dsp:txBody>
      <dsp:txXfrm>
        <a:off x="5743615" y="4505453"/>
        <a:ext cx="2143930" cy="1286358"/>
      </dsp:txXfrm>
    </dsp:sp>
    <dsp:sp modelId="{326B9B82-FC68-0B43-B0C2-873828CA0302}">
      <dsp:nvSpPr>
        <dsp:cNvPr id="0" name=""/>
        <dsp:cNvSpPr/>
      </dsp:nvSpPr>
      <dsp:spPr>
        <a:xfrm>
          <a:off x="8101939" y="4505453"/>
          <a:ext cx="2143930" cy="128635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Improving MET</a:t>
          </a:r>
          <a:endParaRPr lang="en-GB" sz="1100" kern="1200"/>
        </a:p>
      </dsp:txBody>
      <dsp:txXfrm>
        <a:off x="8101939" y="4505453"/>
        <a:ext cx="2143930" cy="12863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35C9D-77D8-CA42-88B9-A4ECEB8DBA8A}">
      <dsp:nvSpPr>
        <dsp:cNvPr id="0" name=""/>
        <dsp:cNvSpPr/>
      </dsp:nvSpPr>
      <dsp:spPr>
        <a:xfrm rot="10800000">
          <a:off x="2280598" y="3937"/>
          <a:ext cx="8506074" cy="552365"/>
        </a:xfrm>
        <a:prstGeom prst="homePlate">
          <a:avLst/>
        </a:prstGeom>
        <a:solidFill>
          <a:srgbClr val="C128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578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Not enough demand to continue the survey</a:t>
          </a:r>
        </a:p>
      </dsp:txBody>
      <dsp:txXfrm rot="10800000">
        <a:off x="2418689" y="3937"/>
        <a:ext cx="8367983" cy="552365"/>
      </dsp:txXfrm>
    </dsp:sp>
    <dsp:sp modelId="{4DB07F3E-23BF-5A43-B766-E5346F92F69C}">
      <dsp:nvSpPr>
        <dsp:cNvPr id="0" name=""/>
        <dsp:cNvSpPr/>
      </dsp:nvSpPr>
      <dsp:spPr>
        <a:xfrm>
          <a:off x="2004416" y="3937"/>
          <a:ext cx="552365" cy="552365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88A50-587D-3142-B8CC-5640BDE50E9C}">
      <dsp:nvSpPr>
        <dsp:cNvPr id="0" name=""/>
        <dsp:cNvSpPr/>
      </dsp:nvSpPr>
      <dsp:spPr>
        <a:xfrm rot="10800000">
          <a:off x="2280598" y="721187"/>
          <a:ext cx="8506074" cy="552365"/>
        </a:xfrm>
        <a:prstGeom prst="homePlate">
          <a:avLst/>
        </a:prstGeom>
        <a:solidFill>
          <a:srgbClr val="C128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578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Federations operate as critical infrastructure but are not funded or resourced as critical infrastructure</a:t>
          </a:r>
          <a:endParaRPr lang="en-GB" sz="1600" kern="1200" dirty="0"/>
        </a:p>
      </dsp:txBody>
      <dsp:txXfrm rot="10800000">
        <a:off x="2418689" y="721187"/>
        <a:ext cx="8367983" cy="552365"/>
      </dsp:txXfrm>
    </dsp:sp>
    <dsp:sp modelId="{4D198A68-DE05-F54B-993A-5B9AC0FD9FD4}">
      <dsp:nvSpPr>
        <dsp:cNvPr id="0" name=""/>
        <dsp:cNvSpPr/>
      </dsp:nvSpPr>
      <dsp:spPr>
        <a:xfrm>
          <a:off x="2004416" y="721187"/>
          <a:ext cx="552365" cy="552365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29332-DDC3-9841-BB1C-8AF712B3B442}">
      <dsp:nvSpPr>
        <dsp:cNvPr id="0" name=""/>
        <dsp:cNvSpPr/>
      </dsp:nvSpPr>
      <dsp:spPr>
        <a:xfrm rot="10800000">
          <a:off x="2280598" y="1438437"/>
          <a:ext cx="8506074" cy="552365"/>
        </a:xfrm>
        <a:prstGeom prst="homePlate">
          <a:avLst/>
        </a:prstGeom>
        <a:solidFill>
          <a:srgbClr val="C128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578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No Significant concerns about federations as a business priority – yet lack of funding and staffing prevalent</a:t>
          </a:r>
        </a:p>
      </dsp:txBody>
      <dsp:txXfrm rot="10800000">
        <a:off x="2418689" y="1438437"/>
        <a:ext cx="8367983" cy="552365"/>
      </dsp:txXfrm>
    </dsp:sp>
    <dsp:sp modelId="{372B1C9A-2A49-F642-BCAD-22694D9A02C4}">
      <dsp:nvSpPr>
        <dsp:cNvPr id="0" name=""/>
        <dsp:cNvSpPr/>
      </dsp:nvSpPr>
      <dsp:spPr>
        <a:xfrm>
          <a:off x="2004416" y="1438437"/>
          <a:ext cx="552365" cy="552365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E12AD-098A-DA43-ADBA-59818A556DBB}">
      <dsp:nvSpPr>
        <dsp:cNvPr id="0" name=""/>
        <dsp:cNvSpPr/>
      </dsp:nvSpPr>
      <dsp:spPr>
        <a:xfrm rot="10800000">
          <a:off x="2280598" y="2155688"/>
          <a:ext cx="8506074" cy="552365"/>
        </a:xfrm>
        <a:prstGeom prst="homePlate">
          <a:avLst/>
        </a:prstGeom>
        <a:solidFill>
          <a:srgbClr val="C128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578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Fed Ops seem to be quite apathetic, and focus is on renewing old tools rather than new initiatives</a:t>
          </a:r>
        </a:p>
      </dsp:txBody>
      <dsp:txXfrm rot="10800000">
        <a:off x="2418689" y="2155688"/>
        <a:ext cx="8367983" cy="552365"/>
      </dsp:txXfrm>
    </dsp:sp>
    <dsp:sp modelId="{0DF16DF8-78B4-BB45-A2A3-D98148CC155F}">
      <dsp:nvSpPr>
        <dsp:cNvPr id="0" name=""/>
        <dsp:cNvSpPr/>
      </dsp:nvSpPr>
      <dsp:spPr>
        <a:xfrm>
          <a:off x="2004416" y="2155688"/>
          <a:ext cx="552365" cy="552365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58AACA-3E2B-154F-B58D-CFD8C6270AB0}">
      <dsp:nvSpPr>
        <dsp:cNvPr id="0" name=""/>
        <dsp:cNvSpPr/>
      </dsp:nvSpPr>
      <dsp:spPr>
        <a:xfrm rot="10800000">
          <a:off x="2280598" y="2872938"/>
          <a:ext cx="8506074" cy="552365"/>
        </a:xfrm>
        <a:prstGeom prst="homePlate">
          <a:avLst/>
        </a:prstGeom>
        <a:solidFill>
          <a:srgbClr val="C128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578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No time to commit, but we keep inventing new fora</a:t>
          </a:r>
        </a:p>
      </dsp:txBody>
      <dsp:txXfrm rot="10800000">
        <a:off x="2418689" y="2872938"/>
        <a:ext cx="8367983" cy="552365"/>
      </dsp:txXfrm>
    </dsp:sp>
    <dsp:sp modelId="{4A3AD507-D4BE-7A43-A4CC-C13F38456FAF}">
      <dsp:nvSpPr>
        <dsp:cNvPr id="0" name=""/>
        <dsp:cNvSpPr/>
      </dsp:nvSpPr>
      <dsp:spPr>
        <a:xfrm>
          <a:off x="2004416" y="2872938"/>
          <a:ext cx="552365" cy="552365"/>
        </a:xfrm>
        <a:prstGeom prst="ellipse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0CFC9-3FFA-614C-B4F8-4617030FE8D0}">
      <dsp:nvSpPr>
        <dsp:cNvPr id="0" name=""/>
        <dsp:cNvSpPr/>
      </dsp:nvSpPr>
      <dsp:spPr>
        <a:xfrm rot="10800000">
          <a:off x="2280598" y="3590188"/>
          <a:ext cx="8506074" cy="552365"/>
        </a:xfrm>
        <a:prstGeom prst="homePlate">
          <a:avLst/>
        </a:prstGeom>
        <a:solidFill>
          <a:srgbClr val="C128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578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Fragmentation across federations is at it worst</a:t>
          </a:r>
        </a:p>
      </dsp:txBody>
      <dsp:txXfrm rot="10800000">
        <a:off x="2418689" y="3590188"/>
        <a:ext cx="8367983" cy="552365"/>
      </dsp:txXfrm>
    </dsp:sp>
    <dsp:sp modelId="{71DEA694-A2B8-394F-94A0-A4A49E46348F}">
      <dsp:nvSpPr>
        <dsp:cNvPr id="0" name=""/>
        <dsp:cNvSpPr/>
      </dsp:nvSpPr>
      <dsp:spPr>
        <a:xfrm>
          <a:off x="2004416" y="3590188"/>
          <a:ext cx="552365" cy="552365"/>
        </a:xfrm>
        <a:prstGeom prst="ellipse">
          <a:avLst/>
        </a:prstGeom>
        <a:blipFill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B2548-4D2D-3240-AC99-7F127BAEDB81}">
      <dsp:nvSpPr>
        <dsp:cNvPr id="0" name=""/>
        <dsp:cNvSpPr/>
      </dsp:nvSpPr>
      <dsp:spPr>
        <a:xfrm rot="10800000">
          <a:off x="2280598" y="4307439"/>
          <a:ext cx="8506074" cy="552365"/>
        </a:xfrm>
        <a:prstGeom prst="homePlat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578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New standards are not being adopted and there are few plans to adopt</a:t>
          </a:r>
        </a:p>
      </dsp:txBody>
      <dsp:txXfrm rot="10800000">
        <a:off x="2418689" y="4307439"/>
        <a:ext cx="8367983" cy="552365"/>
      </dsp:txXfrm>
    </dsp:sp>
    <dsp:sp modelId="{FF391276-B7F2-5D4D-85A7-5C687351A368}">
      <dsp:nvSpPr>
        <dsp:cNvPr id="0" name=""/>
        <dsp:cNvSpPr/>
      </dsp:nvSpPr>
      <dsp:spPr>
        <a:xfrm>
          <a:off x="2004416" y="4307439"/>
          <a:ext cx="552365" cy="552365"/>
        </a:xfrm>
        <a:prstGeom prst="ellipse">
          <a:avLst/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95865-2845-7D4D-9102-2C7DAE3E7368}">
      <dsp:nvSpPr>
        <dsp:cNvPr id="0" name=""/>
        <dsp:cNvSpPr/>
      </dsp:nvSpPr>
      <dsp:spPr>
        <a:xfrm rot="10800000">
          <a:off x="2280598" y="5024689"/>
          <a:ext cx="8506074" cy="552365"/>
        </a:xfrm>
        <a:prstGeom prst="homePlat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578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Survey results are highly contradictory</a:t>
          </a:r>
        </a:p>
      </dsp:txBody>
      <dsp:txXfrm rot="10800000">
        <a:off x="2418689" y="5024689"/>
        <a:ext cx="8367983" cy="552365"/>
      </dsp:txXfrm>
    </dsp:sp>
    <dsp:sp modelId="{2856C677-B557-D745-8B44-5D20AD071196}">
      <dsp:nvSpPr>
        <dsp:cNvPr id="0" name=""/>
        <dsp:cNvSpPr/>
      </dsp:nvSpPr>
      <dsp:spPr>
        <a:xfrm>
          <a:off x="2004416" y="5024689"/>
          <a:ext cx="552365" cy="552365"/>
        </a:xfrm>
        <a:prstGeom prst="ellipse">
          <a:avLst/>
        </a:prstGeom>
        <a:blipFill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6634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859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013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 means they have entities that use these categories in metadata in edugain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60% R&amp;S up from 56% in 2019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38% CoCo – down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52% Sirtfi up from 48%</a:t>
            </a:r>
            <a:endParaRPr/>
          </a:p>
        </p:txBody>
      </p:sp>
      <p:sp>
        <p:nvSpPr>
          <p:cNvPr id="257" name="Google Shape;25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rgbClr val="C00000"/>
              </a:solidFill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Big increase in number of IdPs in eduGAIN but new IdPs are not supporting R&amp;S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IdPs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2016 – 2017: 15% increase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2017 – 2018: 15% increase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2018 – 2019: 6% increase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2019 – 2020: 32% increase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SPs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2016 – 2017: 12% increase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2017 – 2018: 31% increase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2018 – 2019: 14% increase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2019 – 2020: 20% increase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2" name="Google Shape;352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Focus on n</a:t>
            </a:r>
            <a:endParaRPr/>
          </a:p>
        </p:txBody>
      </p:sp>
      <p:sp>
        <p:nvSpPr>
          <p:cNvPr id="360" name="Google Shape;36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32" name="Google Shape;432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" name="Google Shape;458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9" name="Google Shape;459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All the new federations declared a different approach</a:t>
            </a:r>
            <a:endParaRPr/>
          </a:p>
        </p:txBody>
      </p:sp>
      <p:sp>
        <p:nvSpPr>
          <p:cNvPr id="118" name="Google Shape;11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524000" y="55480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REFEDS Survey 2022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7414" y="3312069"/>
            <a:ext cx="30861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 descr="Macintosh HD:Users:florio:Desktop:REFEDS-lines-small.ep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48863" y="5213350"/>
            <a:ext cx="2243137" cy="164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 descr="Macintosh HD:Users:florio:Desktop:REFEDS-lines-small.ep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0" y="0"/>
            <a:ext cx="2243137" cy="164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9"/>
          <p:cNvSpPr/>
          <p:nvPr/>
        </p:nvSpPr>
        <p:spPr>
          <a:xfrm>
            <a:off x="0" y="0"/>
            <a:ext cx="4417162" cy="6858000"/>
          </a:xfrm>
          <a:custGeom>
            <a:avLst/>
            <a:gdLst/>
            <a:ahLst/>
            <a:cxnLst/>
            <a:rect l="l" t="t" r="r" b="b"/>
            <a:pathLst>
              <a:path w="4417162" h="6858000" extrusionOk="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6" name="Google Shape;166;p9"/>
          <p:cNvSpPr/>
          <p:nvPr/>
        </p:nvSpPr>
        <p:spPr>
          <a:xfrm>
            <a:off x="0" y="0"/>
            <a:ext cx="4272784" cy="6858000"/>
          </a:xfrm>
          <a:custGeom>
            <a:avLst/>
            <a:gdLst/>
            <a:ahLst/>
            <a:cxnLst/>
            <a:rect l="l" t="t" r="r" b="b"/>
            <a:pathLst>
              <a:path w="4272784" h="6858000" extrusionOk="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9"/>
          <p:cNvSpPr/>
          <p:nvPr/>
        </p:nvSpPr>
        <p:spPr>
          <a:xfrm flipH="1">
            <a:off x="0" y="0"/>
            <a:ext cx="4417162" cy="6858000"/>
          </a:xfrm>
          <a:custGeom>
            <a:avLst/>
            <a:gdLst/>
            <a:ahLst/>
            <a:cxnLst/>
            <a:rect l="l" t="t" r="r" b="b"/>
            <a:pathLst>
              <a:path w="4417162" h="6858000" extrusionOk="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rgbClr val="1F3864">
              <a:alpha val="2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9"/>
          <p:cNvSpPr txBox="1"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 approaches and strategies:</a:t>
            </a:r>
            <a:b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Federations having an incident response plan is becoming “the norm”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5DC2A25-8BE9-FC3F-A0C7-D232BD5E4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976" y="1153933"/>
            <a:ext cx="7359210" cy="455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 txBox="1">
            <a:spLocks noGrp="1"/>
          </p:cNvSpPr>
          <p:nvPr>
            <p:ph type="ctrTitle"/>
          </p:nvPr>
        </p:nvSpPr>
        <p:spPr>
          <a:xfrm>
            <a:off x="1555531" y="176874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Technology and Standards Support – Survey Answers</a:t>
            </a:r>
            <a:endParaRPr/>
          </a:p>
        </p:txBody>
      </p:sp>
      <p:pic>
        <p:nvPicPr>
          <p:cNvPr id="181" name="Google Shape;181;p11" descr="Macintosh HD:Users:florio:Desktop:REFEDS-lines-small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48863" y="5213350"/>
            <a:ext cx="2243137" cy="164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1" descr="Macintosh HD:Users:florio:Desktop:REFEDS-lines-small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0" y="0"/>
            <a:ext cx="2243137" cy="164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2"/>
          <p:cNvSpPr/>
          <p:nvPr/>
        </p:nvSpPr>
        <p:spPr>
          <a:xfrm>
            <a:off x="0" y="0"/>
            <a:ext cx="4417162" cy="6858000"/>
          </a:xfrm>
          <a:custGeom>
            <a:avLst/>
            <a:gdLst/>
            <a:ahLst/>
            <a:cxnLst/>
            <a:rect l="l" t="t" r="r" b="b"/>
            <a:pathLst>
              <a:path w="4417162" h="6858000" extrusionOk="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0" name="Google Shape;190;p12"/>
          <p:cNvSpPr/>
          <p:nvPr/>
        </p:nvSpPr>
        <p:spPr>
          <a:xfrm>
            <a:off x="0" y="0"/>
            <a:ext cx="4272784" cy="6858000"/>
          </a:xfrm>
          <a:custGeom>
            <a:avLst/>
            <a:gdLst/>
            <a:ahLst/>
            <a:cxnLst/>
            <a:rect l="l" t="t" r="r" b="b"/>
            <a:pathLst>
              <a:path w="4272784" h="6858000" extrusionOk="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2"/>
          <p:cNvSpPr/>
          <p:nvPr/>
        </p:nvSpPr>
        <p:spPr>
          <a:xfrm flipH="1">
            <a:off x="0" y="0"/>
            <a:ext cx="4417162" cy="6858000"/>
          </a:xfrm>
          <a:custGeom>
            <a:avLst/>
            <a:gdLst/>
            <a:ahLst/>
            <a:cxnLst/>
            <a:rect l="l" t="t" r="r" b="b"/>
            <a:pathLst>
              <a:path w="4417162" h="6858000" extrusionOk="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rgbClr val="1F3864">
              <a:alpha val="2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2"/>
          <p:cNvSpPr/>
          <p:nvPr/>
        </p:nvSpPr>
        <p:spPr>
          <a:xfrm>
            <a:off x="457201" y="723406"/>
            <a:ext cx="3234018" cy="382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Responses fairly unchanged – we remain a predominantly SAML infrastructure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1B86349-8587-65F9-BF78-C646EF444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157" y="1358900"/>
            <a:ext cx="7024847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/>
          <p:nvPr/>
        </p:nvSpPr>
        <p:spPr>
          <a:xfrm>
            <a:off x="0" y="0"/>
            <a:ext cx="4417162" cy="6858000"/>
          </a:xfrm>
          <a:custGeom>
            <a:avLst/>
            <a:gdLst/>
            <a:ahLst/>
            <a:cxnLst/>
            <a:rect l="l" t="t" r="r" b="b"/>
            <a:pathLst>
              <a:path w="4417162" h="6858000" extrusionOk="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1" name="Google Shape;201;p13"/>
          <p:cNvSpPr/>
          <p:nvPr/>
        </p:nvSpPr>
        <p:spPr>
          <a:xfrm>
            <a:off x="0" y="0"/>
            <a:ext cx="4272784" cy="6858000"/>
          </a:xfrm>
          <a:custGeom>
            <a:avLst/>
            <a:gdLst/>
            <a:ahLst/>
            <a:cxnLst/>
            <a:rect l="l" t="t" r="r" b="b"/>
            <a:pathLst>
              <a:path w="4272784" h="6858000" extrusionOk="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3"/>
          <p:cNvSpPr/>
          <p:nvPr/>
        </p:nvSpPr>
        <p:spPr>
          <a:xfrm flipH="1">
            <a:off x="0" y="0"/>
            <a:ext cx="4417162" cy="6858000"/>
          </a:xfrm>
          <a:custGeom>
            <a:avLst/>
            <a:gdLst/>
            <a:ahLst/>
            <a:cxnLst/>
            <a:rect l="l" t="t" r="r" b="b"/>
            <a:pathLst>
              <a:path w="4417162" h="6858000" extrusionOk="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rgbClr val="1F3864">
              <a:alpha val="2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/>
          </p:nvPr>
        </p:nvSpPr>
        <p:spPr>
          <a:xfrm>
            <a:off x="457200" y="723406"/>
            <a:ext cx="3417375" cy="382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sz="3000" dirty="0"/>
              <a:t>Support for Standards – </a:t>
            </a:r>
            <a:r>
              <a:rPr lang="en-US" sz="3000" dirty="0" err="1"/>
              <a:t>CoCo</a:t>
            </a:r>
            <a:r>
              <a:rPr lang="en-US" sz="3000" dirty="0"/>
              <a:t> and </a:t>
            </a:r>
            <a:r>
              <a:rPr lang="en-US" sz="3000" dirty="0" err="1"/>
              <a:t>Sirtfi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ACFC366-AFB7-2059-43EA-7057E658E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58" y="1287030"/>
            <a:ext cx="6928677" cy="428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/>
          <p:nvPr/>
        </p:nvSpPr>
        <p:spPr>
          <a:xfrm>
            <a:off x="0" y="0"/>
            <a:ext cx="4417162" cy="6858000"/>
          </a:xfrm>
          <a:custGeom>
            <a:avLst/>
            <a:gdLst/>
            <a:ahLst/>
            <a:cxnLst/>
            <a:rect l="l" t="t" r="r" b="b"/>
            <a:pathLst>
              <a:path w="4417162" h="6858000" extrusionOk="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1" name="Google Shape;201;p13"/>
          <p:cNvSpPr/>
          <p:nvPr/>
        </p:nvSpPr>
        <p:spPr>
          <a:xfrm>
            <a:off x="0" y="0"/>
            <a:ext cx="4272784" cy="6858000"/>
          </a:xfrm>
          <a:custGeom>
            <a:avLst/>
            <a:gdLst/>
            <a:ahLst/>
            <a:cxnLst/>
            <a:rect l="l" t="t" r="r" b="b"/>
            <a:pathLst>
              <a:path w="4272784" h="6858000" extrusionOk="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3"/>
          <p:cNvSpPr/>
          <p:nvPr/>
        </p:nvSpPr>
        <p:spPr>
          <a:xfrm flipH="1">
            <a:off x="0" y="0"/>
            <a:ext cx="4417162" cy="6858000"/>
          </a:xfrm>
          <a:custGeom>
            <a:avLst/>
            <a:gdLst/>
            <a:ahLst/>
            <a:cxnLst/>
            <a:rect l="l" t="t" r="r" b="b"/>
            <a:pathLst>
              <a:path w="4417162" h="6858000" extrusionOk="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rgbClr val="1F3864">
              <a:alpha val="2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/>
          </p:nvPr>
        </p:nvSpPr>
        <p:spPr>
          <a:xfrm>
            <a:off x="457200" y="723406"/>
            <a:ext cx="3417375" cy="382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sz="3000" dirty="0"/>
              <a:t>Support for Standards – Access Entity Categories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BF843C1D-E459-3285-1134-3F4FFD0C4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72" y="1244600"/>
            <a:ext cx="7065928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261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/>
          <p:nvPr/>
        </p:nvSpPr>
        <p:spPr>
          <a:xfrm>
            <a:off x="0" y="0"/>
            <a:ext cx="4417162" cy="6858000"/>
          </a:xfrm>
          <a:custGeom>
            <a:avLst/>
            <a:gdLst/>
            <a:ahLst/>
            <a:cxnLst/>
            <a:rect l="l" t="t" r="r" b="b"/>
            <a:pathLst>
              <a:path w="4417162" h="6858000" extrusionOk="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1" name="Google Shape;201;p13"/>
          <p:cNvSpPr/>
          <p:nvPr/>
        </p:nvSpPr>
        <p:spPr>
          <a:xfrm>
            <a:off x="0" y="0"/>
            <a:ext cx="4272784" cy="6858000"/>
          </a:xfrm>
          <a:custGeom>
            <a:avLst/>
            <a:gdLst/>
            <a:ahLst/>
            <a:cxnLst/>
            <a:rect l="l" t="t" r="r" b="b"/>
            <a:pathLst>
              <a:path w="4272784" h="6858000" extrusionOk="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3"/>
          <p:cNvSpPr/>
          <p:nvPr/>
        </p:nvSpPr>
        <p:spPr>
          <a:xfrm flipH="1">
            <a:off x="0" y="0"/>
            <a:ext cx="4417162" cy="6858000"/>
          </a:xfrm>
          <a:custGeom>
            <a:avLst/>
            <a:gdLst/>
            <a:ahLst/>
            <a:cxnLst/>
            <a:rect l="l" t="t" r="r" b="b"/>
            <a:pathLst>
              <a:path w="4417162" h="6858000" extrusionOk="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rgbClr val="1F3864">
              <a:alpha val="2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/>
          </p:nvPr>
        </p:nvSpPr>
        <p:spPr>
          <a:xfrm>
            <a:off x="457200" y="723406"/>
            <a:ext cx="3417375" cy="382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sz="3000" dirty="0"/>
              <a:t>Support for Standards – Assurance and Baseline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36AB0726-7704-FF04-F93D-C5BD5BE07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362" y="1435100"/>
            <a:ext cx="6839982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701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/>
          <p:nvPr/>
        </p:nvSpPr>
        <p:spPr>
          <a:xfrm>
            <a:off x="0" y="0"/>
            <a:ext cx="4417162" cy="6858000"/>
          </a:xfrm>
          <a:custGeom>
            <a:avLst/>
            <a:gdLst/>
            <a:ahLst/>
            <a:cxnLst/>
            <a:rect l="l" t="t" r="r" b="b"/>
            <a:pathLst>
              <a:path w="4417162" h="6858000" extrusionOk="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1" name="Google Shape;201;p13"/>
          <p:cNvSpPr/>
          <p:nvPr/>
        </p:nvSpPr>
        <p:spPr>
          <a:xfrm>
            <a:off x="0" y="0"/>
            <a:ext cx="4272784" cy="6858000"/>
          </a:xfrm>
          <a:custGeom>
            <a:avLst/>
            <a:gdLst/>
            <a:ahLst/>
            <a:cxnLst/>
            <a:rect l="l" t="t" r="r" b="b"/>
            <a:pathLst>
              <a:path w="4272784" h="6858000" extrusionOk="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3"/>
          <p:cNvSpPr/>
          <p:nvPr/>
        </p:nvSpPr>
        <p:spPr>
          <a:xfrm flipH="1">
            <a:off x="0" y="0"/>
            <a:ext cx="4417162" cy="6858000"/>
          </a:xfrm>
          <a:custGeom>
            <a:avLst/>
            <a:gdLst/>
            <a:ahLst/>
            <a:cxnLst/>
            <a:rect l="l" t="t" r="r" b="b"/>
            <a:pathLst>
              <a:path w="4417162" h="6858000" extrusionOk="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rgbClr val="1F3864">
              <a:alpha val="2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/>
          </p:nvPr>
        </p:nvSpPr>
        <p:spPr>
          <a:xfrm>
            <a:off x="457200" y="723406"/>
            <a:ext cx="3417375" cy="382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sz="3000" dirty="0"/>
              <a:t>Support for Standards – MRPS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38F5614B-ABD5-F2AA-E34A-C23B7722F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68" y="1397000"/>
            <a:ext cx="7225565" cy="446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79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Improvement Plans</a:t>
            </a:r>
            <a:endParaRPr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51C8D67-6909-2D31-0196-B224B24F59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9511505"/>
              </p:ext>
            </p:extLst>
          </p:nvPr>
        </p:nvGraphicFramePr>
        <p:xfrm>
          <a:off x="1282700" y="1690688"/>
          <a:ext cx="9372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"/>
          <p:cNvSpPr txBox="1">
            <a:spLocks noGrp="1"/>
          </p:cNvSpPr>
          <p:nvPr>
            <p:ph type="ctrTitle"/>
          </p:nvPr>
        </p:nvSpPr>
        <p:spPr>
          <a:xfrm>
            <a:off x="1555531" y="176874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Technology and Standards Support – Metadata Analysis</a:t>
            </a:r>
            <a:endParaRPr/>
          </a:p>
        </p:txBody>
      </p:sp>
      <p:pic>
        <p:nvPicPr>
          <p:cNvPr id="239" name="Google Shape;239;p15" descr="Macintosh HD:Users:florio:Desktop:REFEDS-lines-small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48863" y="5213350"/>
            <a:ext cx="2243137" cy="164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5" descr="Macintosh HD:Users:florio:Desktop:REFEDS-lines-small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0" y="0"/>
            <a:ext cx="2243137" cy="164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7"/>
          <p:cNvSpPr txBox="1"/>
          <p:nvPr/>
        </p:nvSpPr>
        <p:spPr>
          <a:xfrm>
            <a:off x="1547701" y="5423086"/>
            <a:ext cx="849046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for Specifications at federation level as seen in metadata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Support defined as having 1 or more entity with the tag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7"/>
          <p:cNvSpPr/>
          <p:nvPr/>
        </p:nvSpPr>
        <p:spPr>
          <a:xfrm>
            <a:off x="874945" y="342549"/>
            <a:ext cx="983597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Growth is fairly static compared to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eduGAIN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growth – only Sirtfiv1 has shown improvement (55% - 60% of participants supporting)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BA035C54-6834-34CF-8F98-4987628753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6107371"/>
              </p:ext>
            </p:extLst>
          </p:nvPr>
        </p:nvGraphicFramePr>
        <p:xfrm>
          <a:off x="535134" y="1330376"/>
          <a:ext cx="10623404" cy="3970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/>
        </p:nvSpPr>
        <p:spPr>
          <a:xfrm>
            <a:off x="684331" y="1624275"/>
            <a:ext cx="3505500" cy="37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-120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 – 26 out of 56 responded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06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2016 – 33 out of 66 responded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06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 – 38 out of 69 responded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06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2018 – 43 out of 74 responded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06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 – 45 out of 82 responded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06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2020 - 50 out of 86 responded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06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 – 33 out of 87 responded</a:t>
            </a:r>
            <a:endParaRPr sz="19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06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•"/>
            </a:pPr>
            <a:r>
              <a:rPr lang="en-US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2022 - 37 out of 95 responded</a:t>
            </a: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Survey is no longer viable - suggest this will be the last year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206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5238" y="1291225"/>
            <a:ext cx="6660576" cy="4118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8"/>
          <p:cNvSpPr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Increase in adoption of R&amp;S for IdPs continues to track (we should be at 100% by 2036…)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98CA4D89-6DE6-54A2-AA8B-06ACFFE934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233197"/>
              </p:ext>
            </p:extLst>
          </p:nvPr>
        </p:nvGraphicFramePr>
        <p:xfrm>
          <a:off x="838200" y="1825624"/>
          <a:ext cx="10877550" cy="4860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9"/>
          <p:cNvSpPr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Slight SP increase, poor adoption of v2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09D28FC2-6F6C-C161-8A4A-55AF0E6204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873171"/>
              </p:ext>
            </p:extLst>
          </p:nvPr>
        </p:nvGraphicFramePr>
        <p:xfrm>
          <a:off x="838200" y="1825624"/>
          <a:ext cx="10515600" cy="4818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0"/>
          <p:cNvSpPr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2633C464-1F1A-FD43-ACD9-0A7198B832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499237"/>
              </p:ext>
            </p:extLst>
          </p:nvPr>
        </p:nvGraphicFramePr>
        <p:xfrm>
          <a:off x="259556" y="1628779"/>
          <a:ext cx="11672888" cy="4386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Google Shape;320;p19">
            <a:extLst>
              <a:ext uri="{FF2B5EF4-FFF2-40B4-BE49-F238E27FC236}">
                <a16:creationId xmlns:a16="http://schemas.microsoft.com/office/drawing/2014/main" id="{E466D495-076E-8331-3207-9E322A538391}"/>
              </a:ext>
            </a:extLst>
          </p:cNvPr>
          <p:cNvSpPr/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Fairly static – apart from Sirtfi1 SPs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1"/>
          <p:cNvSpPr txBox="1">
            <a:spLocks noGrp="1"/>
          </p:cNvSpPr>
          <p:nvPr>
            <p:ph type="ctrTitle"/>
          </p:nvPr>
        </p:nvSpPr>
        <p:spPr>
          <a:xfrm>
            <a:off x="1571296" y="13430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Community Needs</a:t>
            </a:r>
            <a:endParaRPr/>
          </a:p>
        </p:txBody>
      </p:sp>
      <p:pic>
        <p:nvPicPr>
          <p:cNvPr id="355" name="Google Shape;355;p21" descr="Macintosh HD:Users:florio:Desktop:REFEDS-lines-small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48863" y="5213350"/>
            <a:ext cx="2243137" cy="164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1" descr="Macintosh HD:Users:florio:Desktop:REFEDS-lines-small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0" y="0"/>
            <a:ext cx="2243137" cy="164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;p8">
            <a:extLst>
              <a:ext uri="{FF2B5EF4-FFF2-40B4-BE49-F238E27FC236}">
                <a16:creationId xmlns:a16="http://schemas.microsoft.com/office/drawing/2014/main" id="{B3434D5B-506E-F2A3-34A5-A510B51E0EF1}"/>
              </a:ext>
            </a:extLst>
          </p:cNvPr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4802188" h="6858000" extrusionOk="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rgbClr val="1F3864">
              <a:alpha val="2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A0871C-FC68-479D-8C3D-3641EA382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22249"/>
            <a:ext cx="7188199" cy="443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959E72-E744-08CC-E5F0-3414E96B15E0}"/>
              </a:ext>
            </a:extLst>
          </p:cNvPr>
          <p:cNvSpPr txBox="1"/>
          <p:nvPr/>
        </p:nvSpPr>
        <p:spPr>
          <a:xfrm>
            <a:off x="8012906" y="2506990"/>
            <a:ext cx="355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New question – many respondents do not participate in any of the fora available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788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2385C-FC4F-0111-E100-458A5D449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why?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6BB088F-9B3A-AD45-9827-6A1F116AB6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5346297"/>
              </p:ext>
            </p:extLst>
          </p:nvPr>
        </p:nvGraphicFramePr>
        <p:xfrm>
          <a:off x="1282700" y="1690688"/>
          <a:ext cx="9372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4406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2"/>
          <p:cNvSpPr txBox="1"/>
          <p:nvPr/>
        </p:nvSpPr>
        <p:spPr>
          <a:xfrm>
            <a:off x="5147241" y="294315"/>
            <a:ext cx="158920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3" name="Google Shape;363;p22"/>
          <p:cNvGrpSpPr/>
          <p:nvPr/>
        </p:nvGrpSpPr>
        <p:grpSpPr>
          <a:xfrm>
            <a:off x="3173638" y="2472194"/>
            <a:ext cx="3666754" cy="3411120"/>
            <a:chOff x="228480" y="2394"/>
            <a:chExt cx="4430642" cy="3829405"/>
          </a:xfrm>
        </p:grpSpPr>
        <p:sp>
          <p:nvSpPr>
            <p:cNvPr id="364" name="Google Shape;364;p22"/>
            <p:cNvSpPr/>
            <p:nvPr/>
          </p:nvSpPr>
          <p:spPr>
            <a:xfrm>
              <a:off x="1805406" y="2394"/>
              <a:ext cx="1276790" cy="829914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2"/>
            <p:cNvSpPr txBox="1"/>
            <p:nvPr/>
          </p:nvSpPr>
          <p:spPr>
            <a:xfrm>
              <a:off x="1845919" y="42907"/>
              <a:ext cx="1195764" cy="748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US" sz="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MFA / Assurance</a:t>
              </a:r>
              <a:endParaRPr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2"/>
            <p:cNvSpPr/>
            <p:nvPr/>
          </p:nvSpPr>
          <p:spPr>
            <a:xfrm>
              <a:off x="785723" y="417351"/>
              <a:ext cx="3316156" cy="33161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419" y="4759"/>
                  </a:moveTo>
                  <a:lnTo>
                    <a:pt x="83419" y="4759"/>
                  </a:lnTo>
                  <a:cubicBezTo>
                    <a:pt x="93997" y="9243"/>
                    <a:pt x="103065" y="16671"/>
                    <a:pt x="109546" y="26158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2"/>
            <p:cNvSpPr/>
            <p:nvPr/>
          </p:nvSpPr>
          <p:spPr>
            <a:xfrm>
              <a:off x="3382332" y="1148098"/>
              <a:ext cx="1276790" cy="829914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2"/>
            <p:cNvSpPr txBox="1"/>
            <p:nvPr/>
          </p:nvSpPr>
          <p:spPr>
            <a:xfrm>
              <a:off x="3422845" y="1188611"/>
              <a:ext cx="1195764" cy="748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US" sz="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Tech Upgrade</a:t>
              </a:r>
              <a:endParaRPr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2"/>
            <p:cNvSpPr/>
            <p:nvPr/>
          </p:nvSpPr>
          <p:spPr>
            <a:xfrm>
              <a:off x="785723" y="417351"/>
              <a:ext cx="3316156" cy="33161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18" y="56858"/>
                  </a:moveTo>
                  <a:lnTo>
                    <a:pt x="119918" y="56858"/>
                  </a:lnTo>
                  <a:cubicBezTo>
                    <a:pt x="120593" y="69727"/>
                    <a:pt x="117106" y="82472"/>
                    <a:pt x="109974" y="93206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2"/>
            <p:cNvSpPr/>
            <p:nvPr/>
          </p:nvSpPr>
          <p:spPr>
            <a:xfrm>
              <a:off x="2779999" y="3001885"/>
              <a:ext cx="1276790" cy="829914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2"/>
            <p:cNvSpPr txBox="1"/>
            <p:nvPr/>
          </p:nvSpPr>
          <p:spPr>
            <a:xfrm>
              <a:off x="2820512" y="3042398"/>
              <a:ext cx="1195764" cy="748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US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IdP as a Service</a:t>
              </a: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2"/>
            <p:cNvSpPr/>
            <p:nvPr/>
          </p:nvSpPr>
          <p:spPr>
            <a:xfrm>
              <a:off x="785723" y="417351"/>
              <a:ext cx="3316156" cy="33161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1927" y="118803"/>
                  </a:moveTo>
                  <a:cubicBezTo>
                    <a:pt x="64056" y="120400"/>
                    <a:pt x="55944" y="120400"/>
                    <a:pt x="48072" y="118803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2"/>
            <p:cNvSpPr/>
            <p:nvPr/>
          </p:nvSpPr>
          <p:spPr>
            <a:xfrm>
              <a:off x="830812" y="3001885"/>
              <a:ext cx="1276790" cy="829914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2"/>
            <p:cNvSpPr txBox="1"/>
            <p:nvPr/>
          </p:nvSpPr>
          <p:spPr>
            <a:xfrm>
              <a:off x="871325" y="3042398"/>
              <a:ext cx="1195764" cy="748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US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Onboarding IdPs</a:t>
              </a: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2"/>
            <p:cNvSpPr/>
            <p:nvPr/>
          </p:nvSpPr>
          <p:spPr>
            <a:xfrm>
              <a:off x="785723" y="417351"/>
              <a:ext cx="3316156" cy="33161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26" y="93206"/>
                  </a:moveTo>
                  <a:cubicBezTo>
                    <a:pt x="2894" y="82472"/>
                    <a:pt x="-593" y="69728"/>
                    <a:pt x="82" y="56858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228480" y="1148098"/>
              <a:ext cx="1276790" cy="829914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2"/>
            <p:cNvSpPr txBox="1"/>
            <p:nvPr/>
          </p:nvSpPr>
          <p:spPr>
            <a:xfrm>
              <a:off x="268993" y="1188611"/>
              <a:ext cx="1195764" cy="748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US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eduID</a:t>
              </a: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2"/>
            <p:cNvSpPr/>
            <p:nvPr/>
          </p:nvSpPr>
          <p:spPr>
            <a:xfrm>
              <a:off x="785723" y="417351"/>
              <a:ext cx="3316156" cy="33161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55" y="26158"/>
                  </a:moveTo>
                  <a:lnTo>
                    <a:pt x="10455" y="26158"/>
                  </a:lnTo>
                  <a:cubicBezTo>
                    <a:pt x="16935" y="16671"/>
                    <a:pt x="26004" y="9243"/>
                    <a:pt x="36582" y="4759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9" name="Google Shape;379;p22"/>
          <p:cNvSpPr txBox="1"/>
          <p:nvPr/>
        </p:nvSpPr>
        <p:spPr>
          <a:xfrm>
            <a:off x="4133060" y="3965095"/>
            <a:ext cx="16805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0" name="Google Shape;380;p22"/>
          <p:cNvGrpSpPr/>
          <p:nvPr/>
        </p:nvGrpSpPr>
        <p:grpSpPr>
          <a:xfrm>
            <a:off x="501044" y="431473"/>
            <a:ext cx="2413606" cy="2108471"/>
            <a:chOff x="1010781" y="140"/>
            <a:chExt cx="2866040" cy="2477172"/>
          </a:xfrm>
        </p:grpSpPr>
        <p:sp>
          <p:nvSpPr>
            <p:cNvPr id="381" name="Google Shape;381;p22"/>
            <p:cNvSpPr/>
            <p:nvPr/>
          </p:nvSpPr>
          <p:spPr>
            <a:xfrm>
              <a:off x="2030932" y="140"/>
              <a:ext cx="825737" cy="536729"/>
            </a:xfrm>
            <a:prstGeom prst="roundRect">
              <a:avLst>
                <a:gd name="adj" fmla="val 16667"/>
              </a:avLst>
            </a:prstGeom>
            <a:solidFill>
              <a:srgbClr val="C1281A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2"/>
            <p:cNvSpPr txBox="1"/>
            <p:nvPr/>
          </p:nvSpPr>
          <p:spPr>
            <a:xfrm>
              <a:off x="2057133" y="26341"/>
              <a:ext cx="773335" cy="484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US" sz="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Uptake</a:t>
              </a:r>
              <a:endParaRPr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2"/>
            <p:cNvSpPr/>
            <p:nvPr/>
          </p:nvSpPr>
          <p:spPr>
            <a:xfrm>
              <a:off x="1371150" y="268504"/>
              <a:ext cx="2145301" cy="214530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412" y="4756"/>
                  </a:moveTo>
                  <a:lnTo>
                    <a:pt x="83412" y="4756"/>
                  </a:lnTo>
                  <a:cubicBezTo>
                    <a:pt x="93995" y="9241"/>
                    <a:pt x="103067" y="16671"/>
                    <a:pt x="109548" y="26163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2"/>
            <p:cNvSpPr/>
            <p:nvPr/>
          </p:nvSpPr>
          <p:spPr>
            <a:xfrm>
              <a:off x="3051084" y="741323"/>
              <a:ext cx="825737" cy="536729"/>
            </a:xfrm>
            <a:prstGeom prst="roundRect">
              <a:avLst>
                <a:gd name="adj" fmla="val 16667"/>
              </a:avLst>
            </a:prstGeom>
            <a:solidFill>
              <a:srgbClr val="C1281A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2"/>
            <p:cNvSpPr txBox="1"/>
            <p:nvPr/>
          </p:nvSpPr>
          <p:spPr>
            <a:xfrm>
              <a:off x="3077285" y="767524"/>
              <a:ext cx="773335" cy="484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US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Training</a:t>
              </a: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2"/>
            <p:cNvSpPr/>
            <p:nvPr/>
          </p:nvSpPr>
          <p:spPr>
            <a:xfrm>
              <a:off x="1371150" y="268504"/>
              <a:ext cx="2145301" cy="214530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17" y="56854"/>
                  </a:moveTo>
                  <a:lnTo>
                    <a:pt x="119917" y="56854"/>
                  </a:lnTo>
                  <a:cubicBezTo>
                    <a:pt x="120593" y="69727"/>
                    <a:pt x="117105" y="82475"/>
                    <a:pt x="109970" y="93211"/>
                  </a:cubicBezTo>
                </a:path>
              </a:pathLst>
            </a:custGeom>
            <a:noFill/>
            <a:ln w="9525" cap="flat" cmpd="sng">
              <a:solidFill>
                <a:srgbClr val="75707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2"/>
            <p:cNvSpPr/>
            <p:nvPr/>
          </p:nvSpPr>
          <p:spPr>
            <a:xfrm>
              <a:off x="2661420" y="1940583"/>
              <a:ext cx="825737" cy="536729"/>
            </a:xfrm>
            <a:prstGeom prst="roundRect">
              <a:avLst>
                <a:gd name="adj" fmla="val 16667"/>
              </a:avLst>
            </a:prstGeom>
            <a:solidFill>
              <a:srgbClr val="C1281A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2"/>
            <p:cNvSpPr txBox="1"/>
            <p:nvPr/>
          </p:nvSpPr>
          <p:spPr>
            <a:xfrm>
              <a:off x="2687621" y="1966784"/>
              <a:ext cx="773335" cy="484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US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Security / Sirtfi</a:t>
              </a: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1371150" y="268504"/>
              <a:ext cx="2145301" cy="214530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1934" y="118801"/>
                  </a:moveTo>
                  <a:cubicBezTo>
                    <a:pt x="64058" y="120400"/>
                    <a:pt x="55941" y="120400"/>
                    <a:pt x="48065" y="11880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2"/>
            <p:cNvSpPr/>
            <p:nvPr/>
          </p:nvSpPr>
          <p:spPr>
            <a:xfrm>
              <a:off x="1400444" y="1940583"/>
              <a:ext cx="825737" cy="536729"/>
            </a:xfrm>
            <a:prstGeom prst="roundRect">
              <a:avLst>
                <a:gd name="adj" fmla="val 16667"/>
              </a:avLst>
            </a:prstGeom>
            <a:solidFill>
              <a:srgbClr val="C1281A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2"/>
            <p:cNvSpPr txBox="1"/>
            <p:nvPr/>
          </p:nvSpPr>
          <p:spPr>
            <a:xfrm>
              <a:off x="1426645" y="1966784"/>
              <a:ext cx="773335" cy="484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US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Tool Redevelopment</a:t>
              </a: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2"/>
            <p:cNvSpPr/>
            <p:nvPr/>
          </p:nvSpPr>
          <p:spPr>
            <a:xfrm>
              <a:off x="1371150" y="268504"/>
              <a:ext cx="2145301" cy="214530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29" y="93210"/>
                  </a:moveTo>
                  <a:lnTo>
                    <a:pt x="10029" y="93210"/>
                  </a:lnTo>
                  <a:cubicBezTo>
                    <a:pt x="2894" y="82474"/>
                    <a:pt x="-594" y="69726"/>
                    <a:pt x="82" y="56853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2"/>
            <p:cNvSpPr/>
            <p:nvPr/>
          </p:nvSpPr>
          <p:spPr>
            <a:xfrm>
              <a:off x="1010781" y="741323"/>
              <a:ext cx="825737" cy="536729"/>
            </a:xfrm>
            <a:prstGeom prst="roundRect">
              <a:avLst>
                <a:gd name="adj" fmla="val 16667"/>
              </a:avLst>
            </a:prstGeom>
            <a:solidFill>
              <a:srgbClr val="C1281A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2"/>
            <p:cNvSpPr txBox="1"/>
            <p:nvPr/>
          </p:nvSpPr>
          <p:spPr>
            <a:xfrm>
              <a:off x="1036982" y="767524"/>
              <a:ext cx="773335" cy="484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US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eiDAS / mobility</a:t>
              </a: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2"/>
            <p:cNvSpPr/>
            <p:nvPr/>
          </p:nvSpPr>
          <p:spPr>
            <a:xfrm>
              <a:off x="1371150" y="268504"/>
              <a:ext cx="2145301" cy="214530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52" y="26163"/>
                  </a:moveTo>
                  <a:lnTo>
                    <a:pt x="10452" y="26163"/>
                  </a:lnTo>
                  <a:cubicBezTo>
                    <a:pt x="16934" y="16671"/>
                    <a:pt x="26006" y="9241"/>
                    <a:pt x="36588" y="4756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" name="Google Shape;396;p22"/>
          <p:cNvSpPr txBox="1"/>
          <p:nvPr/>
        </p:nvSpPr>
        <p:spPr>
          <a:xfrm>
            <a:off x="9484072" y="1393203"/>
            <a:ext cx="168051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7" name="Google Shape;397;p22"/>
          <p:cNvGrpSpPr/>
          <p:nvPr/>
        </p:nvGrpSpPr>
        <p:grpSpPr>
          <a:xfrm>
            <a:off x="8671308" y="156721"/>
            <a:ext cx="3316157" cy="2943667"/>
            <a:chOff x="256152" y="1316"/>
            <a:chExt cx="4225494" cy="3706299"/>
          </a:xfrm>
        </p:grpSpPr>
        <p:sp>
          <p:nvSpPr>
            <p:cNvPr id="398" name="Google Shape;398;p22"/>
            <p:cNvSpPr/>
            <p:nvPr/>
          </p:nvSpPr>
          <p:spPr>
            <a:xfrm>
              <a:off x="1760480" y="1316"/>
              <a:ext cx="1216837" cy="790944"/>
            </a:xfrm>
            <a:prstGeom prst="roundRect">
              <a:avLst>
                <a:gd name="adj" fmla="val 16667"/>
              </a:avLst>
            </a:prstGeom>
            <a:solidFill>
              <a:srgbClr val="757070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2"/>
            <p:cNvSpPr txBox="1"/>
            <p:nvPr/>
          </p:nvSpPr>
          <p:spPr>
            <a:xfrm>
              <a:off x="1799091" y="39927"/>
              <a:ext cx="1139615" cy="713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US" sz="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New Sectors / Customers</a:t>
              </a:r>
              <a:endParaRPr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787154" y="396788"/>
              <a:ext cx="3163489" cy="316348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397" y="4750"/>
                  </a:moveTo>
                  <a:lnTo>
                    <a:pt x="83397" y="4750"/>
                  </a:lnTo>
                  <a:cubicBezTo>
                    <a:pt x="93990" y="9236"/>
                    <a:pt x="103070" y="16672"/>
                    <a:pt x="109555" y="26173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2"/>
            <p:cNvSpPr/>
            <p:nvPr/>
          </p:nvSpPr>
          <p:spPr>
            <a:xfrm>
              <a:off x="3264809" y="1094275"/>
              <a:ext cx="1216837" cy="790944"/>
            </a:xfrm>
            <a:prstGeom prst="roundRect">
              <a:avLst>
                <a:gd name="adj" fmla="val 16667"/>
              </a:avLst>
            </a:prstGeom>
            <a:solidFill>
              <a:srgbClr val="757070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2"/>
            <p:cNvSpPr txBox="1"/>
            <p:nvPr/>
          </p:nvSpPr>
          <p:spPr>
            <a:xfrm>
              <a:off x="3303420" y="1132886"/>
              <a:ext cx="1139615" cy="713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US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Improve Tooling</a:t>
              </a: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792824" y="466512"/>
              <a:ext cx="3163489" cy="316348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721" y="54216"/>
                  </a:moveTo>
                  <a:cubicBezTo>
                    <a:pt x="121027" y="67701"/>
                    <a:pt x="117731" y="81231"/>
                    <a:pt x="110369" y="92604"/>
                  </a:cubicBezTo>
                </a:path>
              </a:pathLst>
            </a:custGeom>
            <a:noFill/>
            <a:ln w="9525" cap="flat" cmpd="sng">
              <a:solidFill>
                <a:srgbClr val="75707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2690203" y="2916671"/>
              <a:ext cx="1216837" cy="790944"/>
            </a:xfrm>
            <a:prstGeom prst="roundRect">
              <a:avLst>
                <a:gd name="adj" fmla="val 16667"/>
              </a:avLst>
            </a:prstGeom>
            <a:solidFill>
              <a:srgbClr val="757070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2"/>
            <p:cNvSpPr txBox="1"/>
            <p:nvPr/>
          </p:nvSpPr>
          <p:spPr>
            <a:xfrm>
              <a:off x="2728814" y="2955282"/>
              <a:ext cx="1139615" cy="713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US" sz="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Documentation and Training</a:t>
              </a:r>
              <a:endParaRPr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895010" y="423144"/>
              <a:ext cx="3163489" cy="316348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7855" y="119484"/>
                  </a:moveTo>
                  <a:lnTo>
                    <a:pt x="67855" y="119484"/>
                  </a:lnTo>
                  <a:cubicBezTo>
                    <a:pt x="59858" y="120540"/>
                    <a:pt x="51729" y="119973"/>
                    <a:pt x="43956" y="117815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830754" y="2862720"/>
              <a:ext cx="1216837" cy="790944"/>
            </a:xfrm>
            <a:prstGeom prst="roundRect">
              <a:avLst>
                <a:gd name="adj" fmla="val 16667"/>
              </a:avLst>
            </a:prstGeom>
            <a:solidFill>
              <a:srgbClr val="757070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2"/>
            <p:cNvSpPr txBox="1"/>
            <p:nvPr/>
          </p:nvSpPr>
          <p:spPr>
            <a:xfrm>
              <a:off x="869365" y="2901331"/>
              <a:ext cx="1139615" cy="713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US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OIDC</a:t>
              </a: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787154" y="396788"/>
              <a:ext cx="3163489" cy="316348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36" y="93220"/>
                  </a:moveTo>
                  <a:lnTo>
                    <a:pt x="10036" y="93220"/>
                  </a:lnTo>
                  <a:cubicBezTo>
                    <a:pt x="2895" y="82480"/>
                    <a:pt x="-595" y="69724"/>
                    <a:pt x="83" y="5684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256152" y="1094275"/>
              <a:ext cx="1216837" cy="790944"/>
            </a:xfrm>
            <a:prstGeom prst="roundRect">
              <a:avLst>
                <a:gd name="adj" fmla="val 16667"/>
              </a:avLst>
            </a:prstGeom>
            <a:solidFill>
              <a:srgbClr val="757070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2"/>
            <p:cNvSpPr txBox="1"/>
            <p:nvPr/>
          </p:nvSpPr>
          <p:spPr>
            <a:xfrm>
              <a:off x="294763" y="1132886"/>
              <a:ext cx="1139615" cy="713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US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Audit and Maturity</a:t>
              </a: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787154" y="396788"/>
              <a:ext cx="3163489" cy="316348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45" y="26172"/>
                  </a:moveTo>
                  <a:lnTo>
                    <a:pt x="10445" y="26172"/>
                  </a:lnTo>
                  <a:cubicBezTo>
                    <a:pt x="16930" y="16671"/>
                    <a:pt x="26010" y="9235"/>
                    <a:pt x="36603" y="4749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" name="Google Shape;413;p22"/>
          <p:cNvSpPr txBox="1"/>
          <p:nvPr/>
        </p:nvSpPr>
        <p:spPr>
          <a:xfrm>
            <a:off x="876005" y="1339476"/>
            <a:ext cx="16805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0F34E7-50A0-CAB8-3B82-1E02567C266D}"/>
              </a:ext>
            </a:extLst>
          </p:cNvPr>
          <p:cNvSpPr txBox="1"/>
          <p:nvPr/>
        </p:nvSpPr>
        <p:spPr>
          <a:xfrm>
            <a:off x="8361430" y="4358161"/>
            <a:ext cx="2803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2022 </a:t>
            </a:r>
          </a:p>
          <a:p>
            <a:pPr algn="ctr"/>
            <a:r>
              <a:rPr lang="en-US" sz="2800" b="1" dirty="0"/>
              <a:t>– </a:t>
            </a:r>
          </a:p>
          <a:p>
            <a:pPr algn="ctr"/>
            <a:r>
              <a:rPr lang="en-US" sz="2800" b="1" dirty="0"/>
              <a:t>no consistent priorities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4"/>
          <p:cNvSpPr txBox="1">
            <a:spLocks noGrp="1"/>
          </p:cNvSpPr>
          <p:nvPr>
            <p:ph type="title"/>
          </p:nvPr>
        </p:nvSpPr>
        <p:spPr>
          <a:xfrm>
            <a:off x="0" y="-3768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Proposals for REFEDS</a:t>
            </a:r>
            <a:endParaRPr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D410C80-C880-E96B-E477-EAB72A7919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89266"/>
              </p:ext>
            </p:extLst>
          </p:nvPr>
        </p:nvGraphicFramePr>
        <p:xfrm>
          <a:off x="514350" y="948690"/>
          <a:ext cx="11272838" cy="5795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5"/>
          <p:cNvSpPr txBox="1">
            <a:spLocks noGrp="1"/>
          </p:cNvSpPr>
          <p:nvPr>
            <p:ph type="title"/>
          </p:nvPr>
        </p:nvSpPr>
        <p:spPr>
          <a:xfrm>
            <a:off x="349469" y="12864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Conclusions </a:t>
            </a:r>
            <a:endParaRPr dirty="0"/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646CCCC7-A7E2-ABB3-C826-4CFC28A6F4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8178660"/>
              </p:ext>
            </p:extLst>
          </p:nvPr>
        </p:nvGraphicFramePr>
        <p:xfrm>
          <a:off x="-599090" y="1277008"/>
          <a:ext cx="12791090" cy="5580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2422534" y="548512"/>
            <a:ext cx="6132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“New” Federations in 202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1270400" y="1813950"/>
            <a:ext cx="895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911709B-9117-C201-DAB6-FD49525140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9458242"/>
              </p:ext>
            </p:extLst>
          </p:nvPr>
        </p:nvGraphicFramePr>
        <p:xfrm>
          <a:off x="330200" y="1282700"/>
          <a:ext cx="10998200" cy="5026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ctrTitle"/>
          </p:nvPr>
        </p:nvSpPr>
        <p:spPr>
          <a:xfrm>
            <a:off x="1524000" y="143767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Operational Data</a:t>
            </a:r>
            <a:endParaRPr/>
          </a:p>
        </p:txBody>
      </p:sp>
      <p:pic>
        <p:nvPicPr>
          <p:cNvPr id="113" name="Google Shape;113;p4" descr="Macintosh HD:Users:florio:Desktop:REFEDS-lines-small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48863" y="5213350"/>
            <a:ext cx="2243137" cy="164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 descr="Macintosh HD:Users:florio:Desktop:REFEDS-lines-small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0" y="0"/>
            <a:ext cx="2243137" cy="164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0" y="0"/>
            <a:ext cx="4417162" cy="6858000"/>
          </a:xfrm>
          <a:custGeom>
            <a:avLst/>
            <a:gdLst/>
            <a:ahLst/>
            <a:cxnLst/>
            <a:rect l="l" t="t" r="r" b="b"/>
            <a:pathLst>
              <a:path w="4417162" h="6858000" extrusionOk="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2" name="Google Shape;122;p5"/>
          <p:cNvSpPr/>
          <p:nvPr/>
        </p:nvSpPr>
        <p:spPr>
          <a:xfrm>
            <a:off x="0" y="0"/>
            <a:ext cx="4272784" cy="6858000"/>
          </a:xfrm>
          <a:custGeom>
            <a:avLst/>
            <a:gdLst/>
            <a:ahLst/>
            <a:cxnLst/>
            <a:rect l="l" t="t" r="r" b="b"/>
            <a:pathLst>
              <a:path w="4272784" h="6858000" extrusionOk="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"/>
          <p:cNvSpPr/>
          <p:nvPr/>
        </p:nvSpPr>
        <p:spPr>
          <a:xfrm flipH="1">
            <a:off x="0" y="0"/>
            <a:ext cx="4417162" cy="6858000"/>
          </a:xfrm>
          <a:custGeom>
            <a:avLst/>
            <a:gdLst/>
            <a:ahLst/>
            <a:cxnLst/>
            <a:rect l="l" t="t" r="r" b="b"/>
            <a:pathLst>
              <a:path w="4417162" h="6858000" extrusionOk="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rgbClr val="1F3864">
              <a:alpha val="2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type of federation do you run? </a:t>
            </a:r>
            <a:b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Difficult to tell if these results are in anyway statistically relevant</a:t>
            </a:r>
            <a:b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54C30D-C7D5-321D-6B45-C735A3B55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782" y="1289050"/>
            <a:ext cx="6922144" cy="42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0" y="0"/>
            <a:ext cx="4417162" cy="6858000"/>
          </a:xfrm>
          <a:custGeom>
            <a:avLst/>
            <a:gdLst/>
            <a:ahLst/>
            <a:cxnLst/>
            <a:rect l="l" t="t" r="r" b="b"/>
            <a:pathLst>
              <a:path w="4417162" h="6858000" extrusionOk="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3" name="Google Shape;133;p6"/>
          <p:cNvSpPr/>
          <p:nvPr/>
        </p:nvSpPr>
        <p:spPr>
          <a:xfrm>
            <a:off x="0" y="0"/>
            <a:ext cx="4272784" cy="6858000"/>
          </a:xfrm>
          <a:custGeom>
            <a:avLst/>
            <a:gdLst/>
            <a:ahLst/>
            <a:cxnLst/>
            <a:rect l="l" t="t" r="r" b="b"/>
            <a:pathLst>
              <a:path w="4272784" h="6858000" extrusionOk="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6"/>
          <p:cNvSpPr/>
          <p:nvPr/>
        </p:nvSpPr>
        <p:spPr>
          <a:xfrm flipH="1">
            <a:off x="0" y="0"/>
            <a:ext cx="4417162" cy="6858000"/>
          </a:xfrm>
          <a:custGeom>
            <a:avLst/>
            <a:gdLst/>
            <a:ahLst/>
            <a:cxnLst/>
            <a:rect l="l" t="t" r="r" b="b"/>
            <a:pathLst>
              <a:path w="4417162" h="6858000" extrusionOk="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rgbClr val="1F3864">
              <a:alpha val="2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19383" y="786494"/>
            <a:ext cx="3234018" cy="382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Budget:</a:t>
            </a:r>
            <a:b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trend towards no dedicated budget for the federation continues</a:t>
            </a:r>
            <a:endParaRPr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9DA61AD-08C5-5FD4-D632-698DA9D4D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229" y="1219200"/>
            <a:ext cx="7461246" cy="461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7"/>
          <p:cNvSpPr/>
          <p:nvPr/>
        </p:nvSpPr>
        <p:spPr>
          <a:xfrm>
            <a:off x="0" y="0"/>
            <a:ext cx="4417162" cy="6858000"/>
          </a:xfrm>
          <a:custGeom>
            <a:avLst/>
            <a:gdLst/>
            <a:ahLst/>
            <a:cxnLst/>
            <a:rect l="l" t="t" r="r" b="b"/>
            <a:pathLst>
              <a:path w="4417162" h="6858000" extrusionOk="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4" name="Google Shape;144;p7"/>
          <p:cNvSpPr/>
          <p:nvPr/>
        </p:nvSpPr>
        <p:spPr>
          <a:xfrm>
            <a:off x="0" y="0"/>
            <a:ext cx="4272784" cy="6858000"/>
          </a:xfrm>
          <a:custGeom>
            <a:avLst/>
            <a:gdLst/>
            <a:ahLst/>
            <a:cxnLst/>
            <a:rect l="l" t="t" r="r" b="b"/>
            <a:pathLst>
              <a:path w="4272784" h="6858000" extrusionOk="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7"/>
          <p:cNvSpPr/>
          <p:nvPr/>
        </p:nvSpPr>
        <p:spPr>
          <a:xfrm flipH="1">
            <a:off x="0" y="0"/>
            <a:ext cx="4417162" cy="6858000"/>
          </a:xfrm>
          <a:custGeom>
            <a:avLst/>
            <a:gdLst/>
            <a:ahLst/>
            <a:cxnLst/>
            <a:rect l="l" t="t" r="r" b="b"/>
            <a:pathLst>
              <a:path w="4417162" h="6858000" extrusionOk="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rgbClr val="1F3864">
              <a:alpha val="2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"/>
          <p:cNvSpPr txBox="1"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Staffing:</a:t>
            </a:r>
            <a:b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Trend towards low staffing continues</a:t>
            </a:r>
            <a:endParaRPr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1CF7933-F9DC-6647-8ACC-C99D3C22B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44" y="965200"/>
            <a:ext cx="7291873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8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4802188" h="6858000" extrusionOk="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rgbClr val="1F3864">
              <a:alpha val="2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8"/>
          <p:cNvSpPr/>
          <p:nvPr/>
        </p:nvSpPr>
        <p:spPr>
          <a:xfrm>
            <a:off x="0" y="0"/>
            <a:ext cx="7713579" cy="6858000"/>
          </a:xfrm>
          <a:custGeom>
            <a:avLst/>
            <a:gdLst/>
            <a:ahLst/>
            <a:cxnLst/>
            <a:rect l="l" t="t" r="r" b="b"/>
            <a:pathLst>
              <a:path w="7713579" h="6858000" extrusionOk="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8"/>
          <p:cNvSpPr/>
          <p:nvPr/>
        </p:nvSpPr>
        <p:spPr>
          <a:xfrm>
            <a:off x="8085751" y="1231746"/>
            <a:ext cx="3410309" cy="3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Staffing: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Recruitment seen as the strongest challenge with skills development and retention less of an issue this year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E53E357-BFE4-8BFE-F621-E50A1CCBB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60" y="1090396"/>
            <a:ext cx="6675658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55FCC3B1-F1FA-D001-042C-B578B06FA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0"/>
            <a:ext cx="11091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1587</Words>
  <Application>Microsoft Macintosh PowerPoint</Application>
  <PresentationFormat>Widescreen</PresentationFormat>
  <Paragraphs>232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REFEDS Survey 2022</vt:lpstr>
      <vt:lpstr>PowerPoint Presentation</vt:lpstr>
      <vt:lpstr>PowerPoint Presentation</vt:lpstr>
      <vt:lpstr>Operational Data</vt:lpstr>
      <vt:lpstr>What type of federation do you run?    Difficult to tell if these results are in anyway statistically relevant </vt:lpstr>
      <vt:lpstr>Budget:  The trend towards no dedicated budget for the federation continues</vt:lpstr>
      <vt:lpstr>Staffing:  Trend towards low staffing continues</vt:lpstr>
      <vt:lpstr>PowerPoint Presentation</vt:lpstr>
      <vt:lpstr>PowerPoint Presentation</vt:lpstr>
      <vt:lpstr>Planning approaches and strategies:  Federations having an incident response plan is becoming “the norm”  </vt:lpstr>
      <vt:lpstr>Technology and Standards Support – Survey Answers</vt:lpstr>
      <vt:lpstr>PowerPoint Presentation</vt:lpstr>
      <vt:lpstr>Support for Standards – CoCo and Sirtfi</vt:lpstr>
      <vt:lpstr>Support for Standards – Access Entity Categories</vt:lpstr>
      <vt:lpstr>Support for Standards – Assurance and Baseline</vt:lpstr>
      <vt:lpstr>Support for Standards – MRPS</vt:lpstr>
      <vt:lpstr>Improvement Plans</vt:lpstr>
      <vt:lpstr>Technology and Standards Support – Metadata Analysis</vt:lpstr>
      <vt:lpstr>PowerPoint Presentation</vt:lpstr>
      <vt:lpstr>PowerPoint Presentation</vt:lpstr>
      <vt:lpstr>PowerPoint Presentation</vt:lpstr>
      <vt:lpstr>PowerPoint Presentation</vt:lpstr>
      <vt:lpstr>Community Needs</vt:lpstr>
      <vt:lpstr>PowerPoint Presentation</vt:lpstr>
      <vt:lpstr>And why?</vt:lpstr>
      <vt:lpstr>PowerPoint Presentation</vt:lpstr>
      <vt:lpstr>Proposals for REFEDS</vt:lpstr>
      <vt:lpstr>Conclusions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REFEDS Survey 2022</dc:title>
  <dc:creator>Nicole Harris</dc:creator>
  <cp:lastModifiedBy>Nicole Harris</cp:lastModifiedBy>
  <cp:revision>3</cp:revision>
  <dcterms:created xsi:type="dcterms:W3CDTF">2019-12-08T18:57:57Z</dcterms:created>
  <dcterms:modified xsi:type="dcterms:W3CDTF">2023-06-09T07:10:43Z</dcterms:modified>
</cp:coreProperties>
</file>