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3" r:id="rId2"/>
    <p:sldId id="303" r:id="rId3"/>
    <p:sldId id="256" r:id="rId4"/>
    <p:sldId id="307" r:id="rId5"/>
    <p:sldId id="267" r:id="rId6"/>
    <p:sldId id="258" r:id="rId7"/>
    <p:sldId id="286" r:id="rId8"/>
    <p:sldId id="257" r:id="rId9"/>
    <p:sldId id="281" r:id="rId10"/>
    <p:sldId id="298" r:id="rId11"/>
    <p:sldId id="285" r:id="rId12"/>
    <p:sldId id="268" r:id="rId13"/>
    <p:sldId id="308" r:id="rId14"/>
    <p:sldId id="302" r:id="rId15"/>
    <p:sldId id="299" r:id="rId16"/>
    <p:sldId id="300" r:id="rId17"/>
    <p:sldId id="288" r:id="rId18"/>
    <p:sldId id="301" r:id="rId19"/>
    <p:sldId id="304" r:id="rId20"/>
    <p:sldId id="305" r:id="rId21"/>
    <p:sldId id="306" r:id="rId22"/>
    <p:sldId id="272" r:id="rId23"/>
    <p:sldId id="280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281A"/>
    <a:srgbClr val="C07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/>
    <p:restoredTop sz="77054"/>
  </p:normalViewPr>
  <p:slideViewPr>
    <p:cSldViewPr snapToGrid="0" snapToObjects="1">
      <p:cViewPr varScale="1">
        <p:scale>
          <a:sx n="72" d="100"/>
          <a:sy n="72" d="100"/>
        </p:scale>
        <p:origin x="352" y="192"/>
      </p:cViewPr>
      <p:guideLst/>
    </p:cSldViewPr>
  </p:slideViewPr>
  <p:notesTextViewPr>
    <p:cViewPr>
      <p:scale>
        <a:sx n="1" d="1"/>
        <a:sy n="1" d="1"/>
      </p:scale>
      <p:origin x="0" y="-192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58.gif"/><Relationship Id="rId1" Type="http://schemas.openxmlformats.org/officeDocument/2006/relationships/image" Target="../media/image57.gif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1.png"/><Relationship Id="rId7" Type="http://schemas.openxmlformats.org/officeDocument/2006/relationships/image" Target="../media/image65.gif"/><Relationship Id="rId2" Type="http://schemas.openxmlformats.org/officeDocument/2006/relationships/image" Target="../media/image58.gif"/><Relationship Id="rId1" Type="http://schemas.openxmlformats.org/officeDocument/2006/relationships/image" Target="../media/image57.gif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F43EE-7509-6E48-9CFC-3F95A0643E7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3C68ADB-54F9-6E49-8A80-F8390AC18F6F}">
      <dgm:prSet/>
      <dgm:spPr>
        <a:solidFill>
          <a:srgbClr val="C1281A"/>
        </a:solidFill>
      </dgm:spPr>
      <dgm:t>
        <a:bodyPr/>
        <a:lstStyle/>
        <a:p>
          <a:r>
            <a:rPr lang="en-US"/>
            <a:t>LIAF: Sri Lanka (participating in survey)</a:t>
          </a:r>
          <a:endParaRPr lang="en-GB"/>
        </a:p>
      </dgm:t>
    </dgm:pt>
    <dgm:pt modelId="{86032B10-48AD-F047-B0F3-CD400AAA2D89}" type="parTrans" cxnId="{BD12C6CE-A0C5-CE47-B488-4BAB94A77D3D}">
      <dgm:prSet/>
      <dgm:spPr/>
      <dgm:t>
        <a:bodyPr/>
        <a:lstStyle/>
        <a:p>
          <a:endParaRPr lang="en-GB"/>
        </a:p>
      </dgm:t>
    </dgm:pt>
    <dgm:pt modelId="{60B04389-DFAB-0648-9259-48DD8007AF56}" type="sibTrans" cxnId="{BD12C6CE-A0C5-CE47-B488-4BAB94A77D3D}">
      <dgm:prSet/>
      <dgm:spPr/>
      <dgm:t>
        <a:bodyPr/>
        <a:lstStyle/>
        <a:p>
          <a:endParaRPr lang="en-GB"/>
        </a:p>
      </dgm:t>
    </dgm:pt>
    <dgm:pt modelId="{0AC32CD9-03E9-084B-8A95-78803E7621A4}">
      <dgm:prSet/>
      <dgm:spPr>
        <a:solidFill>
          <a:srgbClr val="C1281A"/>
        </a:solidFill>
      </dgm:spPr>
      <dgm:t>
        <a:bodyPr/>
        <a:lstStyle/>
        <a:p>
          <a:r>
            <a:rPr lang="en-US"/>
            <a:t>Maaen: Saudi Arabia (participating in survey)</a:t>
          </a:r>
          <a:endParaRPr lang="en-GB"/>
        </a:p>
      </dgm:t>
    </dgm:pt>
    <dgm:pt modelId="{C7991B85-9051-2244-AEAB-43F8944D9250}" type="parTrans" cxnId="{8F064729-4B22-8648-872F-63C02BA799CD}">
      <dgm:prSet/>
      <dgm:spPr/>
      <dgm:t>
        <a:bodyPr/>
        <a:lstStyle/>
        <a:p>
          <a:endParaRPr lang="en-GB"/>
        </a:p>
      </dgm:t>
    </dgm:pt>
    <dgm:pt modelId="{4C5966F6-66A4-EE43-AA3D-0923D9F1EB1A}" type="sibTrans" cxnId="{8F064729-4B22-8648-872F-63C02BA799CD}">
      <dgm:prSet/>
      <dgm:spPr/>
      <dgm:t>
        <a:bodyPr/>
        <a:lstStyle/>
        <a:p>
          <a:endParaRPr lang="en-GB"/>
        </a:p>
      </dgm:t>
    </dgm:pt>
    <dgm:pt modelId="{8AA0EDED-6AE5-EF4B-9DDB-3D94597BB9B7}">
      <dgm:prSet/>
      <dgm:spPr>
        <a:solidFill>
          <a:srgbClr val="C1281A"/>
        </a:solidFill>
      </dgm:spPr>
      <dgm:t>
        <a:bodyPr/>
        <a:lstStyle/>
        <a:p>
          <a:r>
            <a:rPr lang="en-US" dirty="0" err="1"/>
            <a:t>MOREnet</a:t>
          </a:r>
          <a:r>
            <a:rPr lang="en-US" dirty="0"/>
            <a:t>: Mozambique   (participating in survey)</a:t>
          </a:r>
          <a:endParaRPr lang="en-GB" dirty="0"/>
        </a:p>
      </dgm:t>
    </dgm:pt>
    <dgm:pt modelId="{8BE784A0-1976-144C-AE9A-A6319ED7C8C1}" type="parTrans" cxnId="{9CE5BB13-8182-AF47-86C6-C9D08D6D32CC}">
      <dgm:prSet/>
      <dgm:spPr/>
      <dgm:t>
        <a:bodyPr/>
        <a:lstStyle/>
        <a:p>
          <a:endParaRPr lang="en-GB"/>
        </a:p>
      </dgm:t>
    </dgm:pt>
    <dgm:pt modelId="{99348286-741F-074D-869E-9FD612926DAF}" type="sibTrans" cxnId="{9CE5BB13-8182-AF47-86C6-C9D08D6D32CC}">
      <dgm:prSet/>
      <dgm:spPr/>
      <dgm:t>
        <a:bodyPr/>
        <a:lstStyle/>
        <a:p>
          <a:endParaRPr lang="en-GB"/>
        </a:p>
      </dgm:t>
    </dgm:pt>
    <dgm:pt modelId="{2A17C7B1-E14C-274D-830B-B30552976F24}">
      <dgm:prSet/>
      <dgm:spPr>
        <a:solidFill>
          <a:srgbClr val="C1281A"/>
        </a:solidFill>
      </dgm:spPr>
      <dgm:t>
        <a:bodyPr/>
        <a:lstStyle/>
        <a:p>
          <a:r>
            <a:rPr lang="en-US" dirty="0"/>
            <a:t>Open Athens: Global</a:t>
          </a:r>
          <a:endParaRPr lang="en-GB" dirty="0"/>
        </a:p>
      </dgm:t>
    </dgm:pt>
    <dgm:pt modelId="{81707409-F018-0542-A44C-DD9D8AB161C0}" type="parTrans" cxnId="{78D3DAF7-7B51-7847-8BE1-20CBAC3FEB80}">
      <dgm:prSet/>
      <dgm:spPr/>
      <dgm:t>
        <a:bodyPr/>
        <a:lstStyle/>
        <a:p>
          <a:endParaRPr lang="en-GB"/>
        </a:p>
      </dgm:t>
    </dgm:pt>
    <dgm:pt modelId="{2B7DBEE6-BAF0-BC43-AB02-15FECCBA0D4C}" type="sibTrans" cxnId="{78D3DAF7-7B51-7847-8BE1-20CBAC3FEB80}">
      <dgm:prSet/>
      <dgm:spPr/>
      <dgm:t>
        <a:bodyPr/>
        <a:lstStyle/>
        <a:p>
          <a:endParaRPr lang="en-GB"/>
        </a:p>
      </dgm:t>
    </dgm:pt>
    <dgm:pt modelId="{B00ED4A7-92BD-3543-B6E3-CB199BEB96DB}">
      <dgm:prSet/>
      <dgm:spPr>
        <a:solidFill>
          <a:srgbClr val="C1281A"/>
        </a:solidFill>
      </dgm:spPr>
      <dgm:t>
        <a:bodyPr/>
        <a:lstStyle/>
        <a:p>
          <a:r>
            <a:rPr lang="en-US"/>
            <a:t>RicerkaNet Identity Federation: Malta </a:t>
          </a:r>
          <a:endParaRPr lang="en-GB"/>
        </a:p>
      </dgm:t>
    </dgm:pt>
    <dgm:pt modelId="{2367F733-F8B3-7740-A25D-6D5260AE1EFA}" type="parTrans" cxnId="{1B929275-BA72-5547-B5FA-83810711DAD2}">
      <dgm:prSet/>
      <dgm:spPr/>
      <dgm:t>
        <a:bodyPr/>
        <a:lstStyle/>
        <a:p>
          <a:endParaRPr lang="en-GB"/>
        </a:p>
      </dgm:t>
    </dgm:pt>
    <dgm:pt modelId="{97F5F458-3E77-8743-844C-DC844FFF7B64}" type="sibTrans" cxnId="{1B929275-BA72-5547-B5FA-83810711DAD2}">
      <dgm:prSet/>
      <dgm:spPr/>
      <dgm:t>
        <a:bodyPr/>
        <a:lstStyle/>
        <a:p>
          <a:endParaRPr lang="en-GB"/>
        </a:p>
      </dgm:t>
    </dgm:pt>
    <dgm:pt modelId="{AD6B51F0-930E-A443-B31F-37CBEF3AB988}">
      <dgm:prSet/>
      <dgm:spPr>
        <a:solidFill>
          <a:srgbClr val="C1281A"/>
        </a:solidFill>
      </dgm:spPr>
      <dgm:t>
        <a:bodyPr/>
        <a:lstStyle/>
        <a:p>
          <a:r>
            <a:rPr lang="en-US" dirty="0"/>
            <a:t>TARENA Identity Federation: Tajikistan</a:t>
          </a:r>
          <a:endParaRPr lang="en-GB" dirty="0"/>
        </a:p>
      </dgm:t>
    </dgm:pt>
    <dgm:pt modelId="{6CEBF5C2-371A-B748-88CD-F9087DAC1728}" type="parTrans" cxnId="{38CDDE6F-F751-6047-BBED-C92B4569E3B3}">
      <dgm:prSet/>
      <dgm:spPr/>
      <dgm:t>
        <a:bodyPr/>
        <a:lstStyle/>
        <a:p>
          <a:endParaRPr lang="en-GB"/>
        </a:p>
      </dgm:t>
    </dgm:pt>
    <dgm:pt modelId="{D22F5DD7-D2E6-B543-8649-2AD120273B03}" type="sibTrans" cxnId="{38CDDE6F-F751-6047-BBED-C92B4569E3B3}">
      <dgm:prSet/>
      <dgm:spPr/>
      <dgm:t>
        <a:bodyPr/>
        <a:lstStyle/>
        <a:p>
          <a:endParaRPr lang="en-GB"/>
        </a:p>
      </dgm:t>
    </dgm:pt>
    <dgm:pt modelId="{95CF503E-3AB6-3C4D-9D48-A3C7067BD034}">
      <dgm:prSet/>
      <dgm:spPr>
        <a:solidFill>
          <a:srgbClr val="C1281A"/>
        </a:solidFill>
      </dgm:spPr>
      <dgm:t>
        <a:bodyPr/>
        <a:lstStyle/>
        <a:p>
          <a:r>
            <a:rPr lang="en-GB" dirty="0" err="1"/>
            <a:t>CSTCloud</a:t>
          </a:r>
          <a:r>
            <a:rPr lang="en-GB" dirty="0"/>
            <a:t>: China</a:t>
          </a:r>
        </a:p>
      </dgm:t>
    </dgm:pt>
    <dgm:pt modelId="{123C5E4F-B390-C54E-93C7-2C7FD2745F3E}" type="parTrans" cxnId="{6EFB9FA3-2736-0C43-A2FE-B2A0244A2808}">
      <dgm:prSet/>
      <dgm:spPr/>
      <dgm:t>
        <a:bodyPr/>
        <a:lstStyle/>
        <a:p>
          <a:endParaRPr lang="en-GB"/>
        </a:p>
      </dgm:t>
    </dgm:pt>
    <dgm:pt modelId="{9BF73AD1-D700-BF46-96F8-638213162901}" type="sibTrans" cxnId="{6EFB9FA3-2736-0C43-A2FE-B2A0244A2808}">
      <dgm:prSet/>
      <dgm:spPr/>
      <dgm:t>
        <a:bodyPr/>
        <a:lstStyle/>
        <a:p>
          <a:endParaRPr lang="en-GB"/>
        </a:p>
      </dgm:t>
    </dgm:pt>
    <dgm:pt modelId="{2A5BBB38-12B8-2548-966E-7C373C2311B3}">
      <dgm:prSet/>
      <dgm:spPr>
        <a:solidFill>
          <a:srgbClr val="C1281A"/>
        </a:solidFill>
      </dgm:spPr>
      <dgm:t>
        <a:bodyPr/>
        <a:lstStyle/>
        <a:p>
          <a:r>
            <a:rPr lang="en-GB" dirty="0" err="1"/>
            <a:t>Federasi:ID</a:t>
          </a:r>
          <a:r>
            <a:rPr lang="en-GB" dirty="0"/>
            <a:t>: Indonesia</a:t>
          </a:r>
        </a:p>
      </dgm:t>
    </dgm:pt>
    <dgm:pt modelId="{13467B55-BDE2-614C-AE6C-0F34B1762E91}" type="parTrans" cxnId="{4C68E73E-4194-7142-A111-6AF4E6A7896A}">
      <dgm:prSet/>
      <dgm:spPr/>
      <dgm:t>
        <a:bodyPr/>
        <a:lstStyle/>
        <a:p>
          <a:endParaRPr lang="en-GB"/>
        </a:p>
      </dgm:t>
    </dgm:pt>
    <dgm:pt modelId="{F9C83E35-6C3A-DE4B-BFB0-D54C6C7D7056}" type="sibTrans" cxnId="{4C68E73E-4194-7142-A111-6AF4E6A7896A}">
      <dgm:prSet/>
      <dgm:spPr/>
      <dgm:t>
        <a:bodyPr/>
        <a:lstStyle/>
        <a:p>
          <a:endParaRPr lang="en-GB"/>
        </a:p>
      </dgm:t>
    </dgm:pt>
    <dgm:pt modelId="{5DBEF487-24FD-224F-85AE-54FCC7407AAB}" type="pres">
      <dgm:prSet presAssocID="{8ECF43EE-7509-6E48-9CFC-3F95A0643E7B}" presName="linearFlow" presStyleCnt="0">
        <dgm:presLayoutVars>
          <dgm:dir/>
          <dgm:resizeHandles val="exact"/>
        </dgm:presLayoutVars>
      </dgm:prSet>
      <dgm:spPr/>
    </dgm:pt>
    <dgm:pt modelId="{A0FE4997-D64F-664F-94DE-A4B7EF2F9637}" type="pres">
      <dgm:prSet presAssocID="{73C68ADB-54F9-6E49-8A80-F8390AC18F6F}" presName="composite" presStyleCnt="0"/>
      <dgm:spPr/>
    </dgm:pt>
    <dgm:pt modelId="{118192DC-A750-AB42-8671-99D1422EF2C4}" type="pres">
      <dgm:prSet presAssocID="{73C68ADB-54F9-6E49-8A80-F8390AC18F6F}" presName="imgShp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3B255532-BF33-CF46-B632-903A0206BD5F}" type="pres">
      <dgm:prSet presAssocID="{73C68ADB-54F9-6E49-8A80-F8390AC18F6F}" presName="txShp" presStyleLbl="node1" presStyleIdx="0" presStyleCnt="8">
        <dgm:presLayoutVars>
          <dgm:bulletEnabled val="1"/>
        </dgm:presLayoutVars>
      </dgm:prSet>
      <dgm:spPr/>
    </dgm:pt>
    <dgm:pt modelId="{3B570FCC-AEDF-0940-8591-31A415C5C552}" type="pres">
      <dgm:prSet presAssocID="{60B04389-DFAB-0648-9259-48DD8007AF56}" presName="spacing" presStyleCnt="0"/>
      <dgm:spPr/>
    </dgm:pt>
    <dgm:pt modelId="{F9D9B332-C18A-4D4C-9F9D-DB924882C050}" type="pres">
      <dgm:prSet presAssocID="{0AC32CD9-03E9-084B-8A95-78803E7621A4}" presName="composite" presStyleCnt="0"/>
      <dgm:spPr/>
    </dgm:pt>
    <dgm:pt modelId="{6355F947-E494-3E4A-AA46-9364AD7AB974}" type="pres">
      <dgm:prSet presAssocID="{0AC32CD9-03E9-084B-8A95-78803E7621A4}" presName="imgShp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DF7551D-ACF8-2248-8DB9-45516813D1DD}" type="pres">
      <dgm:prSet presAssocID="{0AC32CD9-03E9-084B-8A95-78803E7621A4}" presName="txShp" presStyleLbl="node1" presStyleIdx="1" presStyleCnt="8">
        <dgm:presLayoutVars>
          <dgm:bulletEnabled val="1"/>
        </dgm:presLayoutVars>
      </dgm:prSet>
      <dgm:spPr/>
    </dgm:pt>
    <dgm:pt modelId="{F4F2B5BB-2EE2-6346-9629-46D82B97845D}" type="pres">
      <dgm:prSet presAssocID="{4C5966F6-66A4-EE43-AA3D-0923D9F1EB1A}" presName="spacing" presStyleCnt="0"/>
      <dgm:spPr/>
    </dgm:pt>
    <dgm:pt modelId="{C5D4EA6D-8932-2C4E-89E5-225051905674}" type="pres">
      <dgm:prSet presAssocID="{8AA0EDED-6AE5-EF4B-9DDB-3D94597BB9B7}" presName="composite" presStyleCnt="0"/>
      <dgm:spPr/>
    </dgm:pt>
    <dgm:pt modelId="{5D36E2F9-89D1-9540-9779-C2E74CB5A573}" type="pres">
      <dgm:prSet presAssocID="{8AA0EDED-6AE5-EF4B-9DDB-3D94597BB9B7}" presName="imgShp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7314E031-C5F3-A446-BFE6-F4ABB65AF43B}" type="pres">
      <dgm:prSet presAssocID="{8AA0EDED-6AE5-EF4B-9DDB-3D94597BB9B7}" presName="txShp" presStyleLbl="node1" presStyleIdx="2" presStyleCnt="8">
        <dgm:presLayoutVars>
          <dgm:bulletEnabled val="1"/>
        </dgm:presLayoutVars>
      </dgm:prSet>
      <dgm:spPr/>
    </dgm:pt>
    <dgm:pt modelId="{E02CBEB9-2398-804C-AB7A-89B7D8213BE3}" type="pres">
      <dgm:prSet presAssocID="{99348286-741F-074D-869E-9FD612926DAF}" presName="spacing" presStyleCnt="0"/>
      <dgm:spPr/>
    </dgm:pt>
    <dgm:pt modelId="{670C07FA-806B-524B-9DED-31C4EC597D90}" type="pres">
      <dgm:prSet presAssocID="{2A17C7B1-E14C-274D-830B-B30552976F24}" presName="composite" presStyleCnt="0"/>
      <dgm:spPr/>
    </dgm:pt>
    <dgm:pt modelId="{0E2A8641-2F81-FF48-A206-740371108AA0}" type="pres">
      <dgm:prSet presAssocID="{2A17C7B1-E14C-274D-830B-B30552976F24}" presName="imgShp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92EA8A2A-3892-F54C-B0F5-6BEA7D9D1D58}" type="pres">
      <dgm:prSet presAssocID="{2A17C7B1-E14C-274D-830B-B30552976F24}" presName="txShp" presStyleLbl="node1" presStyleIdx="3" presStyleCnt="8">
        <dgm:presLayoutVars>
          <dgm:bulletEnabled val="1"/>
        </dgm:presLayoutVars>
      </dgm:prSet>
      <dgm:spPr/>
    </dgm:pt>
    <dgm:pt modelId="{B1D99BA1-B379-C947-AAC8-716FB0324A95}" type="pres">
      <dgm:prSet presAssocID="{2B7DBEE6-BAF0-BC43-AB02-15FECCBA0D4C}" presName="spacing" presStyleCnt="0"/>
      <dgm:spPr/>
    </dgm:pt>
    <dgm:pt modelId="{651858DB-0844-214C-AF93-022BE2922AFA}" type="pres">
      <dgm:prSet presAssocID="{B00ED4A7-92BD-3543-B6E3-CB199BEB96DB}" presName="composite" presStyleCnt="0"/>
      <dgm:spPr/>
    </dgm:pt>
    <dgm:pt modelId="{6E9D8620-7343-A449-8130-07C6562994F4}" type="pres">
      <dgm:prSet presAssocID="{B00ED4A7-92BD-3543-B6E3-CB199BEB96DB}" presName="imgShp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12520A8-EAE8-6740-8DBD-7328D3921260}" type="pres">
      <dgm:prSet presAssocID="{B00ED4A7-92BD-3543-B6E3-CB199BEB96DB}" presName="txShp" presStyleLbl="node1" presStyleIdx="4" presStyleCnt="8">
        <dgm:presLayoutVars>
          <dgm:bulletEnabled val="1"/>
        </dgm:presLayoutVars>
      </dgm:prSet>
      <dgm:spPr/>
    </dgm:pt>
    <dgm:pt modelId="{E114E719-07FB-994A-A97D-D8C32951F175}" type="pres">
      <dgm:prSet presAssocID="{97F5F458-3E77-8743-844C-DC844FFF7B64}" presName="spacing" presStyleCnt="0"/>
      <dgm:spPr/>
    </dgm:pt>
    <dgm:pt modelId="{1472E1A7-00AA-3042-A879-F0F409BDE179}" type="pres">
      <dgm:prSet presAssocID="{AD6B51F0-930E-A443-B31F-37CBEF3AB988}" presName="composite" presStyleCnt="0"/>
      <dgm:spPr/>
    </dgm:pt>
    <dgm:pt modelId="{06BA82D5-6D82-C640-9338-C9B00EDF08BA}" type="pres">
      <dgm:prSet presAssocID="{AD6B51F0-930E-A443-B31F-37CBEF3AB988}" presName="imgShp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28B22885-FB61-D84D-8328-7C81E5601CF6}" type="pres">
      <dgm:prSet presAssocID="{AD6B51F0-930E-A443-B31F-37CBEF3AB988}" presName="txShp" presStyleLbl="node1" presStyleIdx="5" presStyleCnt="8">
        <dgm:presLayoutVars>
          <dgm:bulletEnabled val="1"/>
        </dgm:presLayoutVars>
      </dgm:prSet>
      <dgm:spPr/>
    </dgm:pt>
    <dgm:pt modelId="{1AE16F41-1E8C-214B-BB5B-E3AF67B36CCD}" type="pres">
      <dgm:prSet presAssocID="{D22F5DD7-D2E6-B543-8649-2AD120273B03}" presName="spacing" presStyleCnt="0"/>
      <dgm:spPr/>
    </dgm:pt>
    <dgm:pt modelId="{3AB1E9C5-F9A4-264F-8B2F-437E718E987F}" type="pres">
      <dgm:prSet presAssocID="{95CF503E-3AB6-3C4D-9D48-A3C7067BD034}" presName="composite" presStyleCnt="0"/>
      <dgm:spPr/>
    </dgm:pt>
    <dgm:pt modelId="{89BB1A02-FDB7-3C4D-B2A6-A64117471D9A}" type="pres">
      <dgm:prSet presAssocID="{95CF503E-3AB6-3C4D-9D48-A3C7067BD034}" presName="imgShp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B8C5E0F-6178-D94E-9472-84E70C2F7647}" type="pres">
      <dgm:prSet presAssocID="{95CF503E-3AB6-3C4D-9D48-A3C7067BD034}" presName="txShp" presStyleLbl="node1" presStyleIdx="6" presStyleCnt="8">
        <dgm:presLayoutVars>
          <dgm:bulletEnabled val="1"/>
        </dgm:presLayoutVars>
      </dgm:prSet>
      <dgm:spPr/>
    </dgm:pt>
    <dgm:pt modelId="{98FC7B59-A8E8-FF49-BB69-1C0FD96B0CF7}" type="pres">
      <dgm:prSet presAssocID="{9BF73AD1-D700-BF46-96F8-638213162901}" presName="spacing" presStyleCnt="0"/>
      <dgm:spPr/>
    </dgm:pt>
    <dgm:pt modelId="{FE553E84-64A0-CA4C-A9E2-6D3E7AF581BE}" type="pres">
      <dgm:prSet presAssocID="{2A5BBB38-12B8-2548-966E-7C373C2311B3}" presName="composite" presStyleCnt="0"/>
      <dgm:spPr/>
    </dgm:pt>
    <dgm:pt modelId="{8437E45F-7975-0648-B99E-0861134C3956}" type="pres">
      <dgm:prSet presAssocID="{2A5BBB38-12B8-2548-966E-7C373C2311B3}" presName="imgShp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70B4338-BFB4-FB4B-9530-399F8B06A7F3}" type="pres">
      <dgm:prSet presAssocID="{2A5BBB38-12B8-2548-966E-7C373C2311B3}" presName="txShp" presStyleLbl="node1" presStyleIdx="7" presStyleCnt="8">
        <dgm:presLayoutVars>
          <dgm:bulletEnabled val="1"/>
        </dgm:presLayoutVars>
      </dgm:prSet>
      <dgm:spPr/>
    </dgm:pt>
  </dgm:ptLst>
  <dgm:cxnLst>
    <dgm:cxn modelId="{9CE5BB13-8182-AF47-86C6-C9D08D6D32CC}" srcId="{8ECF43EE-7509-6E48-9CFC-3F95A0643E7B}" destId="{8AA0EDED-6AE5-EF4B-9DDB-3D94597BB9B7}" srcOrd="2" destOrd="0" parTransId="{8BE784A0-1976-144C-AE9A-A6319ED7C8C1}" sibTransId="{99348286-741F-074D-869E-9FD612926DAF}"/>
    <dgm:cxn modelId="{9651BA28-ECA6-4F49-ABA8-D273A911D7EB}" type="presOf" srcId="{0AC32CD9-03E9-084B-8A95-78803E7621A4}" destId="{FDF7551D-ACF8-2248-8DB9-45516813D1DD}" srcOrd="0" destOrd="0" presId="urn:microsoft.com/office/officeart/2005/8/layout/vList3"/>
    <dgm:cxn modelId="{8F064729-4B22-8648-872F-63C02BA799CD}" srcId="{8ECF43EE-7509-6E48-9CFC-3F95A0643E7B}" destId="{0AC32CD9-03E9-084B-8A95-78803E7621A4}" srcOrd="1" destOrd="0" parTransId="{C7991B85-9051-2244-AEAB-43F8944D9250}" sibTransId="{4C5966F6-66A4-EE43-AA3D-0923D9F1EB1A}"/>
    <dgm:cxn modelId="{4C68E73E-4194-7142-A111-6AF4E6A7896A}" srcId="{8ECF43EE-7509-6E48-9CFC-3F95A0643E7B}" destId="{2A5BBB38-12B8-2548-966E-7C373C2311B3}" srcOrd="7" destOrd="0" parTransId="{13467B55-BDE2-614C-AE6C-0F34B1762E91}" sibTransId="{F9C83E35-6C3A-DE4B-BFB0-D54C6C7D7056}"/>
    <dgm:cxn modelId="{F8B1FC47-FD45-2D4E-B46F-BB9404F1D490}" type="presOf" srcId="{73C68ADB-54F9-6E49-8A80-F8390AC18F6F}" destId="{3B255532-BF33-CF46-B632-903A0206BD5F}" srcOrd="0" destOrd="0" presId="urn:microsoft.com/office/officeart/2005/8/layout/vList3"/>
    <dgm:cxn modelId="{38CDDE6F-F751-6047-BBED-C92B4569E3B3}" srcId="{8ECF43EE-7509-6E48-9CFC-3F95A0643E7B}" destId="{AD6B51F0-930E-A443-B31F-37CBEF3AB988}" srcOrd="5" destOrd="0" parTransId="{6CEBF5C2-371A-B748-88CD-F9087DAC1728}" sibTransId="{D22F5DD7-D2E6-B543-8649-2AD120273B03}"/>
    <dgm:cxn modelId="{1B929275-BA72-5547-B5FA-83810711DAD2}" srcId="{8ECF43EE-7509-6E48-9CFC-3F95A0643E7B}" destId="{B00ED4A7-92BD-3543-B6E3-CB199BEB96DB}" srcOrd="4" destOrd="0" parTransId="{2367F733-F8B3-7740-A25D-6D5260AE1EFA}" sibTransId="{97F5F458-3E77-8743-844C-DC844FFF7B64}"/>
    <dgm:cxn modelId="{B1921887-8180-0247-8E8A-CD443A5F148C}" type="presOf" srcId="{95CF503E-3AB6-3C4D-9D48-A3C7067BD034}" destId="{EB8C5E0F-6178-D94E-9472-84E70C2F7647}" srcOrd="0" destOrd="0" presId="urn:microsoft.com/office/officeart/2005/8/layout/vList3"/>
    <dgm:cxn modelId="{CB602C87-5BCA-214A-AFB8-D30B99B1A9FF}" type="presOf" srcId="{8ECF43EE-7509-6E48-9CFC-3F95A0643E7B}" destId="{5DBEF487-24FD-224F-85AE-54FCC7407AAB}" srcOrd="0" destOrd="0" presId="urn:microsoft.com/office/officeart/2005/8/layout/vList3"/>
    <dgm:cxn modelId="{8D11C19E-46D8-CE4C-8B32-C7F034728282}" type="presOf" srcId="{8AA0EDED-6AE5-EF4B-9DDB-3D94597BB9B7}" destId="{7314E031-C5F3-A446-BFE6-F4ABB65AF43B}" srcOrd="0" destOrd="0" presId="urn:microsoft.com/office/officeart/2005/8/layout/vList3"/>
    <dgm:cxn modelId="{6EFB9FA3-2736-0C43-A2FE-B2A0244A2808}" srcId="{8ECF43EE-7509-6E48-9CFC-3F95A0643E7B}" destId="{95CF503E-3AB6-3C4D-9D48-A3C7067BD034}" srcOrd="6" destOrd="0" parTransId="{123C5E4F-B390-C54E-93C7-2C7FD2745F3E}" sibTransId="{9BF73AD1-D700-BF46-96F8-638213162901}"/>
    <dgm:cxn modelId="{50A3D6BA-1639-1440-AC75-B56D54CE74F2}" type="presOf" srcId="{AD6B51F0-930E-A443-B31F-37CBEF3AB988}" destId="{28B22885-FB61-D84D-8328-7C81E5601CF6}" srcOrd="0" destOrd="0" presId="urn:microsoft.com/office/officeart/2005/8/layout/vList3"/>
    <dgm:cxn modelId="{F5D248C4-FE2E-F84D-B0C3-870532028FB3}" type="presOf" srcId="{2A5BBB38-12B8-2548-966E-7C373C2311B3}" destId="{D70B4338-BFB4-FB4B-9530-399F8B06A7F3}" srcOrd="0" destOrd="0" presId="urn:microsoft.com/office/officeart/2005/8/layout/vList3"/>
    <dgm:cxn modelId="{BD12C6CE-A0C5-CE47-B488-4BAB94A77D3D}" srcId="{8ECF43EE-7509-6E48-9CFC-3F95A0643E7B}" destId="{73C68ADB-54F9-6E49-8A80-F8390AC18F6F}" srcOrd="0" destOrd="0" parTransId="{86032B10-48AD-F047-B0F3-CD400AAA2D89}" sibTransId="{60B04389-DFAB-0648-9259-48DD8007AF56}"/>
    <dgm:cxn modelId="{FF9412EE-BA67-E541-8064-32D1A08E0F2B}" type="presOf" srcId="{2A17C7B1-E14C-274D-830B-B30552976F24}" destId="{92EA8A2A-3892-F54C-B0F5-6BEA7D9D1D58}" srcOrd="0" destOrd="0" presId="urn:microsoft.com/office/officeart/2005/8/layout/vList3"/>
    <dgm:cxn modelId="{B8EC1DEF-A1D6-D24E-B9C2-A9A5304A73AC}" type="presOf" srcId="{B00ED4A7-92BD-3543-B6E3-CB199BEB96DB}" destId="{B12520A8-EAE8-6740-8DBD-7328D3921260}" srcOrd="0" destOrd="0" presId="urn:microsoft.com/office/officeart/2005/8/layout/vList3"/>
    <dgm:cxn modelId="{78D3DAF7-7B51-7847-8BE1-20CBAC3FEB80}" srcId="{8ECF43EE-7509-6E48-9CFC-3F95A0643E7B}" destId="{2A17C7B1-E14C-274D-830B-B30552976F24}" srcOrd="3" destOrd="0" parTransId="{81707409-F018-0542-A44C-DD9D8AB161C0}" sibTransId="{2B7DBEE6-BAF0-BC43-AB02-15FECCBA0D4C}"/>
    <dgm:cxn modelId="{7BAE9046-33B8-9541-B8B6-6197A6C0C176}" type="presParOf" srcId="{5DBEF487-24FD-224F-85AE-54FCC7407AAB}" destId="{A0FE4997-D64F-664F-94DE-A4B7EF2F9637}" srcOrd="0" destOrd="0" presId="urn:microsoft.com/office/officeart/2005/8/layout/vList3"/>
    <dgm:cxn modelId="{A4D88068-C1D3-0641-AC7C-AF7A1F30C7C0}" type="presParOf" srcId="{A0FE4997-D64F-664F-94DE-A4B7EF2F9637}" destId="{118192DC-A750-AB42-8671-99D1422EF2C4}" srcOrd="0" destOrd="0" presId="urn:microsoft.com/office/officeart/2005/8/layout/vList3"/>
    <dgm:cxn modelId="{4A15E551-3DFD-DC44-922D-CFDCBC615C7C}" type="presParOf" srcId="{A0FE4997-D64F-664F-94DE-A4B7EF2F9637}" destId="{3B255532-BF33-CF46-B632-903A0206BD5F}" srcOrd="1" destOrd="0" presId="urn:microsoft.com/office/officeart/2005/8/layout/vList3"/>
    <dgm:cxn modelId="{DBD5A8DA-91DD-9348-8162-BC6C761600D3}" type="presParOf" srcId="{5DBEF487-24FD-224F-85AE-54FCC7407AAB}" destId="{3B570FCC-AEDF-0940-8591-31A415C5C552}" srcOrd="1" destOrd="0" presId="urn:microsoft.com/office/officeart/2005/8/layout/vList3"/>
    <dgm:cxn modelId="{5FF8A145-3B1F-2749-8EF9-B19C6EA50899}" type="presParOf" srcId="{5DBEF487-24FD-224F-85AE-54FCC7407AAB}" destId="{F9D9B332-C18A-4D4C-9F9D-DB924882C050}" srcOrd="2" destOrd="0" presId="urn:microsoft.com/office/officeart/2005/8/layout/vList3"/>
    <dgm:cxn modelId="{3AC73BB2-DFCA-644B-8F88-D7443A9B9732}" type="presParOf" srcId="{F9D9B332-C18A-4D4C-9F9D-DB924882C050}" destId="{6355F947-E494-3E4A-AA46-9364AD7AB974}" srcOrd="0" destOrd="0" presId="urn:microsoft.com/office/officeart/2005/8/layout/vList3"/>
    <dgm:cxn modelId="{CDCD1ABF-F1DE-924C-81E5-C614DF424405}" type="presParOf" srcId="{F9D9B332-C18A-4D4C-9F9D-DB924882C050}" destId="{FDF7551D-ACF8-2248-8DB9-45516813D1DD}" srcOrd="1" destOrd="0" presId="urn:microsoft.com/office/officeart/2005/8/layout/vList3"/>
    <dgm:cxn modelId="{54BBD005-2ED7-5945-B8AE-ED7D2A17E7EF}" type="presParOf" srcId="{5DBEF487-24FD-224F-85AE-54FCC7407AAB}" destId="{F4F2B5BB-2EE2-6346-9629-46D82B97845D}" srcOrd="3" destOrd="0" presId="urn:microsoft.com/office/officeart/2005/8/layout/vList3"/>
    <dgm:cxn modelId="{BDE88E50-EB10-504D-A9F4-0DE577921811}" type="presParOf" srcId="{5DBEF487-24FD-224F-85AE-54FCC7407AAB}" destId="{C5D4EA6D-8932-2C4E-89E5-225051905674}" srcOrd="4" destOrd="0" presId="urn:microsoft.com/office/officeart/2005/8/layout/vList3"/>
    <dgm:cxn modelId="{5BFB3891-7E10-6448-A8DD-E9F1BDEB1BBC}" type="presParOf" srcId="{C5D4EA6D-8932-2C4E-89E5-225051905674}" destId="{5D36E2F9-89D1-9540-9779-C2E74CB5A573}" srcOrd="0" destOrd="0" presId="urn:microsoft.com/office/officeart/2005/8/layout/vList3"/>
    <dgm:cxn modelId="{3DD36FCD-9B8C-1D43-B216-97FF78EE64DF}" type="presParOf" srcId="{C5D4EA6D-8932-2C4E-89E5-225051905674}" destId="{7314E031-C5F3-A446-BFE6-F4ABB65AF43B}" srcOrd="1" destOrd="0" presId="urn:microsoft.com/office/officeart/2005/8/layout/vList3"/>
    <dgm:cxn modelId="{592E6FD4-FAF3-CF4E-A0C1-1173EC1C52D5}" type="presParOf" srcId="{5DBEF487-24FD-224F-85AE-54FCC7407AAB}" destId="{E02CBEB9-2398-804C-AB7A-89B7D8213BE3}" srcOrd="5" destOrd="0" presId="urn:microsoft.com/office/officeart/2005/8/layout/vList3"/>
    <dgm:cxn modelId="{8000EA59-055A-614B-9CB8-34F9D1EEB46B}" type="presParOf" srcId="{5DBEF487-24FD-224F-85AE-54FCC7407AAB}" destId="{670C07FA-806B-524B-9DED-31C4EC597D90}" srcOrd="6" destOrd="0" presId="urn:microsoft.com/office/officeart/2005/8/layout/vList3"/>
    <dgm:cxn modelId="{DCA1D2F8-8836-6040-BB45-55F3DABF75AC}" type="presParOf" srcId="{670C07FA-806B-524B-9DED-31C4EC597D90}" destId="{0E2A8641-2F81-FF48-A206-740371108AA0}" srcOrd="0" destOrd="0" presId="urn:microsoft.com/office/officeart/2005/8/layout/vList3"/>
    <dgm:cxn modelId="{CA0F968A-D1CB-2C41-97EC-664F0AD2726F}" type="presParOf" srcId="{670C07FA-806B-524B-9DED-31C4EC597D90}" destId="{92EA8A2A-3892-F54C-B0F5-6BEA7D9D1D58}" srcOrd="1" destOrd="0" presId="urn:microsoft.com/office/officeart/2005/8/layout/vList3"/>
    <dgm:cxn modelId="{F94C8256-FFDE-6141-A007-1E97F125E371}" type="presParOf" srcId="{5DBEF487-24FD-224F-85AE-54FCC7407AAB}" destId="{B1D99BA1-B379-C947-AAC8-716FB0324A95}" srcOrd="7" destOrd="0" presId="urn:microsoft.com/office/officeart/2005/8/layout/vList3"/>
    <dgm:cxn modelId="{02249E27-031E-4548-8AE0-80BE08A2FB0D}" type="presParOf" srcId="{5DBEF487-24FD-224F-85AE-54FCC7407AAB}" destId="{651858DB-0844-214C-AF93-022BE2922AFA}" srcOrd="8" destOrd="0" presId="urn:microsoft.com/office/officeart/2005/8/layout/vList3"/>
    <dgm:cxn modelId="{ED75B7C7-763D-754D-9643-C659F8802F57}" type="presParOf" srcId="{651858DB-0844-214C-AF93-022BE2922AFA}" destId="{6E9D8620-7343-A449-8130-07C6562994F4}" srcOrd="0" destOrd="0" presId="urn:microsoft.com/office/officeart/2005/8/layout/vList3"/>
    <dgm:cxn modelId="{C0658F98-3C96-774A-8703-331980FF7A1F}" type="presParOf" srcId="{651858DB-0844-214C-AF93-022BE2922AFA}" destId="{B12520A8-EAE8-6740-8DBD-7328D3921260}" srcOrd="1" destOrd="0" presId="urn:microsoft.com/office/officeart/2005/8/layout/vList3"/>
    <dgm:cxn modelId="{C0956588-51FB-7C40-817E-E49884756220}" type="presParOf" srcId="{5DBEF487-24FD-224F-85AE-54FCC7407AAB}" destId="{E114E719-07FB-994A-A97D-D8C32951F175}" srcOrd="9" destOrd="0" presId="urn:microsoft.com/office/officeart/2005/8/layout/vList3"/>
    <dgm:cxn modelId="{E62909BE-B527-1B4A-8015-43CAB22F2F79}" type="presParOf" srcId="{5DBEF487-24FD-224F-85AE-54FCC7407AAB}" destId="{1472E1A7-00AA-3042-A879-F0F409BDE179}" srcOrd="10" destOrd="0" presId="urn:microsoft.com/office/officeart/2005/8/layout/vList3"/>
    <dgm:cxn modelId="{2210491A-D48A-7B4C-929D-179371C8C0CE}" type="presParOf" srcId="{1472E1A7-00AA-3042-A879-F0F409BDE179}" destId="{06BA82D5-6D82-C640-9338-C9B00EDF08BA}" srcOrd="0" destOrd="0" presId="urn:microsoft.com/office/officeart/2005/8/layout/vList3"/>
    <dgm:cxn modelId="{02F22629-0F5B-064A-8530-137BC3F98824}" type="presParOf" srcId="{1472E1A7-00AA-3042-A879-F0F409BDE179}" destId="{28B22885-FB61-D84D-8328-7C81E5601CF6}" srcOrd="1" destOrd="0" presId="urn:microsoft.com/office/officeart/2005/8/layout/vList3"/>
    <dgm:cxn modelId="{13C38AB3-0122-2E4F-8385-0118AC61751C}" type="presParOf" srcId="{5DBEF487-24FD-224F-85AE-54FCC7407AAB}" destId="{1AE16F41-1E8C-214B-BB5B-E3AF67B36CCD}" srcOrd="11" destOrd="0" presId="urn:microsoft.com/office/officeart/2005/8/layout/vList3"/>
    <dgm:cxn modelId="{F8E012E3-D15C-C14D-91A3-57D0F1987FB5}" type="presParOf" srcId="{5DBEF487-24FD-224F-85AE-54FCC7407AAB}" destId="{3AB1E9C5-F9A4-264F-8B2F-437E718E987F}" srcOrd="12" destOrd="0" presId="urn:microsoft.com/office/officeart/2005/8/layout/vList3"/>
    <dgm:cxn modelId="{ED71E6AF-99D8-D54E-B4A0-936B2FDF8A7E}" type="presParOf" srcId="{3AB1E9C5-F9A4-264F-8B2F-437E718E987F}" destId="{89BB1A02-FDB7-3C4D-B2A6-A64117471D9A}" srcOrd="0" destOrd="0" presId="urn:microsoft.com/office/officeart/2005/8/layout/vList3"/>
    <dgm:cxn modelId="{F1AE7CF7-87A1-6F4E-915A-09B4F5CD9360}" type="presParOf" srcId="{3AB1E9C5-F9A4-264F-8B2F-437E718E987F}" destId="{EB8C5E0F-6178-D94E-9472-84E70C2F7647}" srcOrd="1" destOrd="0" presId="urn:microsoft.com/office/officeart/2005/8/layout/vList3"/>
    <dgm:cxn modelId="{49C503B5-C5F6-3D4F-90F7-AE2A920C5C1A}" type="presParOf" srcId="{5DBEF487-24FD-224F-85AE-54FCC7407AAB}" destId="{98FC7B59-A8E8-FF49-BB69-1C0FD96B0CF7}" srcOrd="13" destOrd="0" presId="urn:microsoft.com/office/officeart/2005/8/layout/vList3"/>
    <dgm:cxn modelId="{024E262B-1799-6B4F-A778-B787BFD04684}" type="presParOf" srcId="{5DBEF487-24FD-224F-85AE-54FCC7407AAB}" destId="{FE553E84-64A0-CA4C-A9E2-6D3E7AF581BE}" srcOrd="14" destOrd="0" presId="urn:microsoft.com/office/officeart/2005/8/layout/vList3"/>
    <dgm:cxn modelId="{0EF703FD-5E8D-A24E-A295-185AD7D0713D}" type="presParOf" srcId="{FE553E84-64A0-CA4C-A9E2-6D3E7AF581BE}" destId="{8437E45F-7975-0648-B99E-0861134C3956}" srcOrd="0" destOrd="0" presId="urn:microsoft.com/office/officeart/2005/8/layout/vList3"/>
    <dgm:cxn modelId="{6B0EFC06-062B-DC48-BD7F-D3805B7F52E2}" type="presParOf" srcId="{FE553E84-64A0-CA4C-A9E2-6D3E7AF581BE}" destId="{D70B4338-BFB4-FB4B-9530-399F8B06A7F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B92E6-8B3D-8944-8D67-F4440F4866B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9EBF89-0507-A344-B4FD-7E8FA0FD388B}">
      <dgm:prSet/>
      <dgm:spPr>
        <a:solidFill>
          <a:srgbClr val="C1281A"/>
        </a:solidFill>
      </dgm:spPr>
      <dgm:t>
        <a:bodyPr/>
        <a:lstStyle/>
        <a:p>
          <a:r>
            <a:rPr lang="en-US" dirty="0"/>
            <a:t>Research and Scholarship</a:t>
          </a:r>
          <a:endParaRPr lang="en-GB" dirty="0"/>
        </a:p>
      </dgm:t>
    </dgm:pt>
    <dgm:pt modelId="{871B3E3A-E3F0-8344-8B72-CB44A6CD4AC9}" type="parTrans" cxnId="{93FFA2E7-CE1B-684F-8D59-D7BE3C1C5206}">
      <dgm:prSet/>
      <dgm:spPr/>
      <dgm:t>
        <a:bodyPr/>
        <a:lstStyle/>
        <a:p>
          <a:endParaRPr lang="en-US"/>
        </a:p>
      </dgm:t>
    </dgm:pt>
    <dgm:pt modelId="{38C07054-3985-4744-84A4-9CCB093C988B}" type="sibTrans" cxnId="{93FFA2E7-CE1B-684F-8D59-D7BE3C1C5206}">
      <dgm:prSet/>
      <dgm:spPr/>
      <dgm:t>
        <a:bodyPr/>
        <a:lstStyle/>
        <a:p>
          <a:endParaRPr lang="en-US"/>
        </a:p>
      </dgm:t>
    </dgm:pt>
    <dgm:pt modelId="{A0C3270A-2E7D-2144-9696-E690BD6799E7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2017: 24</a:t>
          </a:r>
          <a:endParaRPr lang="en-GB" dirty="0"/>
        </a:p>
      </dgm:t>
    </dgm:pt>
    <dgm:pt modelId="{F3672A49-B2D2-4543-8B06-EC8392F58437}" type="parTrans" cxnId="{0AC6413D-9CAF-384E-88F3-386851F10A4F}">
      <dgm:prSet/>
      <dgm:spPr/>
      <dgm:t>
        <a:bodyPr/>
        <a:lstStyle/>
        <a:p>
          <a:endParaRPr lang="en-US"/>
        </a:p>
      </dgm:t>
    </dgm:pt>
    <dgm:pt modelId="{6522070A-3DCA-674F-B70A-05D74674AD8A}" type="sibTrans" cxnId="{0AC6413D-9CAF-384E-88F3-386851F10A4F}">
      <dgm:prSet/>
      <dgm:spPr/>
      <dgm:t>
        <a:bodyPr/>
        <a:lstStyle/>
        <a:p>
          <a:endParaRPr lang="en-US"/>
        </a:p>
      </dgm:t>
    </dgm:pt>
    <dgm:pt modelId="{8912354B-9B89-1541-B523-0F17EB7A6F85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2018: 30</a:t>
          </a:r>
          <a:endParaRPr lang="en-GB" dirty="0"/>
        </a:p>
      </dgm:t>
    </dgm:pt>
    <dgm:pt modelId="{81870C6C-7D62-544F-8DBB-21F8F63FBEFB}" type="parTrans" cxnId="{05D9EFB7-8BFF-C74C-8BE2-A147B9CD86F3}">
      <dgm:prSet/>
      <dgm:spPr/>
      <dgm:t>
        <a:bodyPr/>
        <a:lstStyle/>
        <a:p>
          <a:endParaRPr lang="en-US"/>
        </a:p>
      </dgm:t>
    </dgm:pt>
    <dgm:pt modelId="{44DC8B9C-3E50-0A40-8B48-14E5EA8AFC12}" type="sibTrans" cxnId="{05D9EFB7-8BFF-C74C-8BE2-A147B9CD86F3}">
      <dgm:prSet/>
      <dgm:spPr/>
      <dgm:t>
        <a:bodyPr/>
        <a:lstStyle/>
        <a:p>
          <a:endParaRPr lang="en-US"/>
        </a:p>
      </dgm:t>
    </dgm:pt>
    <dgm:pt modelId="{C614AC33-17EF-E445-B176-52AC85924275}">
      <dgm:prSet/>
      <dgm:spPr>
        <a:solidFill>
          <a:srgbClr val="C1281A"/>
        </a:solidFill>
      </dgm:spPr>
      <dgm:t>
        <a:bodyPr/>
        <a:lstStyle/>
        <a:p>
          <a:r>
            <a:rPr lang="en-US"/>
            <a:t>CoCo</a:t>
          </a:r>
          <a:endParaRPr lang="en-GB"/>
        </a:p>
      </dgm:t>
    </dgm:pt>
    <dgm:pt modelId="{8E1B3298-8B49-A44A-8049-128566C50039}" type="parTrans" cxnId="{1A330A60-111E-A04D-AAE6-F873320EB331}">
      <dgm:prSet/>
      <dgm:spPr/>
      <dgm:t>
        <a:bodyPr/>
        <a:lstStyle/>
        <a:p>
          <a:endParaRPr lang="en-US"/>
        </a:p>
      </dgm:t>
    </dgm:pt>
    <dgm:pt modelId="{B625F6AA-9C65-DD46-8016-4684EC5CB60C}" type="sibTrans" cxnId="{1A330A60-111E-A04D-AAE6-F873320EB331}">
      <dgm:prSet/>
      <dgm:spPr/>
      <dgm:t>
        <a:bodyPr/>
        <a:lstStyle/>
        <a:p>
          <a:endParaRPr lang="en-US"/>
        </a:p>
      </dgm:t>
    </dgm:pt>
    <dgm:pt modelId="{F7D7E834-D06A-C049-9159-54F271652FDA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2017: 18</a:t>
          </a:r>
          <a:endParaRPr lang="en-GB" dirty="0"/>
        </a:p>
      </dgm:t>
    </dgm:pt>
    <dgm:pt modelId="{5EEDE5BA-E77F-8D47-8C73-211CD0749761}" type="parTrans" cxnId="{6885FEE5-3BF8-F44F-8B1E-29E0F6C673EB}">
      <dgm:prSet/>
      <dgm:spPr/>
      <dgm:t>
        <a:bodyPr/>
        <a:lstStyle/>
        <a:p>
          <a:endParaRPr lang="en-US"/>
        </a:p>
      </dgm:t>
    </dgm:pt>
    <dgm:pt modelId="{BF86270C-3A9C-CA42-851C-BE53157A35FF}" type="sibTrans" cxnId="{6885FEE5-3BF8-F44F-8B1E-29E0F6C673EB}">
      <dgm:prSet/>
      <dgm:spPr/>
      <dgm:t>
        <a:bodyPr/>
        <a:lstStyle/>
        <a:p>
          <a:endParaRPr lang="en-US"/>
        </a:p>
      </dgm:t>
    </dgm:pt>
    <dgm:pt modelId="{E0437744-4B59-C443-AD93-DD27CAA384D4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2018: 22 </a:t>
          </a:r>
          <a:endParaRPr lang="en-GB" dirty="0"/>
        </a:p>
      </dgm:t>
    </dgm:pt>
    <dgm:pt modelId="{E6F319FA-92AE-6046-8AE9-20C8490A1AF8}" type="parTrans" cxnId="{B0A4F4F3-EAD0-BE47-B1BD-E0AD2A473EB3}">
      <dgm:prSet/>
      <dgm:spPr/>
      <dgm:t>
        <a:bodyPr/>
        <a:lstStyle/>
        <a:p>
          <a:endParaRPr lang="en-US"/>
        </a:p>
      </dgm:t>
    </dgm:pt>
    <dgm:pt modelId="{B8D13A92-5E79-E643-9ABC-D9A15A000A8A}" type="sibTrans" cxnId="{B0A4F4F3-EAD0-BE47-B1BD-E0AD2A473EB3}">
      <dgm:prSet/>
      <dgm:spPr/>
      <dgm:t>
        <a:bodyPr/>
        <a:lstStyle/>
        <a:p>
          <a:endParaRPr lang="en-US"/>
        </a:p>
      </dgm:t>
    </dgm:pt>
    <dgm:pt modelId="{6F9689DC-6DE7-EB41-8011-94501DB399A6}">
      <dgm:prSet/>
      <dgm:spPr>
        <a:solidFill>
          <a:srgbClr val="C1281A"/>
        </a:solidFill>
      </dgm:spPr>
      <dgm:t>
        <a:bodyPr/>
        <a:lstStyle/>
        <a:p>
          <a:r>
            <a:rPr lang="en-US" dirty="0" err="1"/>
            <a:t>Sirtfi</a:t>
          </a:r>
          <a:endParaRPr lang="en-GB" dirty="0"/>
        </a:p>
      </dgm:t>
    </dgm:pt>
    <dgm:pt modelId="{3848F38A-2890-8840-BEBD-FDE7E85645EA}" type="parTrans" cxnId="{3FE8D90C-7D57-584B-8164-0A4275AD1B50}">
      <dgm:prSet/>
      <dgm:spPr/>
      <dgm:t>
        <a:bodyPr/>
        <a:lstStyle/>
        <a:p>
          <a:endParaRPr lang="en-US"/>
        </a:p>
      </dgm:t>
    </dgm:pt>
    <dgm:pt modelId="{575D34B1-4BE6-3347-89E4-885D9F7FF5DE}" type="sibTrans" cxnId="{3FE8D90C-7D57-584B-8164-0A4275AD1B50}">
      <dgm:prSet/>
      <dgm:spPr/>
      <dgm:t>
        <a:bodyPr/>
        <a:lstStyle/>
        <a:p>
          <a:endParaRPr lang="en-US"/>
        </a:p>
      </dgm:t>
    </dgm:pt>
    <dgm:pt modelId="{9AE98A87-6111-DE42-A99A-2C3EB242AB2D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2017: 18</a:t>
          </a:r>
          <a:endParaRPr lang="en-GB" dirty="0"/>
        </a:p>
      </dgm:t>
    </dgm:pt>
    <dgm:pt modelId="{5E1E71BD-B2C7-8046-8600-10B32D91C565}" type="parTrans" cxnId="{1AB72D09-BAC3-1F4B-B286-4F33B1287F1A}">
      <dgm:prSet/>
      <dgm:spPr/>
      <dgm:t>
        <a:bodyPr/>
        <a:lstStyle/>
        <a:p>
          <a:endParaRPr lang="en-US"/>
        </a:p>
      </dgm:t>
    </dgm:pt>
    <dgm:pt modelId="{632B7585-D40F-614A-BBF3-0B9FB7ECC3E0}" type="sibTrans" cxnId="{1AB72D09-BAC3-1F4B-B286-4F33B1287F1A}">
      <dgm:prSet/>
      <dgm:spPr/>
      <dgm:t>
        <a:bodyPr/>
        <a:lstStyle/>
        <a:p>
          <a:endParaRPr lang="en-US"/>
        </a:p>
      </dgm:t>
    </dgm:pt>
    <dgm:pt modelId="{01F84B40-E9B4-5D49-B767-5A36F9D1B14D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US" dirty="0"/>
            <a:t>2018: 27</a:t>
          </a:r>
          <a:endParaRPr lang="en-GB" dirty="0"/>
        </a:p>
      </dgm:t>
    </dgm:pt>
    <dgm:pt modelId="{6C9D6A4A-BA3B-0147-A350-696D0045AD26}" type="parTrans" cxnId="{E13304C9-3F8E-334C-B614-93BD517C2CE1}">
      <dgm:prSet/>
      <dgm:spPr/>
      <dgm:t>
        <a:bodyPr/>
        <a:lstStyle/>
        <a:p>
          <a:endParaRPr lang="en-US"/>
        </a:p>
      </dgm:t>
    </dgm:pt>
    <dgm:pt modelId="{DB85CC07-066D-7A43-B885-845B660B7078}" type="sibTrans" cxnId="{E13304C9-3F8E-334C-B614-93BD517C2CE1}">
      <dgm:prSet/>
      <dgm:spPr/>
      <dgm:t>
        <a:bodyPr/>
        <a:lstStyle/>
        <a:p>
          <a:endParaRPr lang="en-US"/>
        </a:p>
      </dgm:t>
    </dgm:pt>
    <dgm:pt modelId="{D77F39FE-BED8-1D4C-B280-B2704BD7E2D7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GB" dirty="0"/>
            <a:t>2019: 38</a:t>
          </a:r>
        </a:p>
      </dgm:t>
    </dgm:pt>
    <dgm:pt modelId="{EA5B2469-8665-3849-B22C-58EF547D5BB5}" type="parTrans" cxnId="{37FDEC89-217C-6B4D-A92F-8238E544593E}">
      <dgm:prSet/>
      <dgm:spPr/>
      <dgm:t>
        <a:bodyPr/>
        <a:lstStyle/>
        <a:p>
          <a:endParaRPr lang="en-GB"/>
        </a:p>
      </dgm:t>
    </dgm:pt>
    <dgm:pt modelId="{13B87AA3-5DCF-7946-860E-673F6AFDFDB4}" type="sibTrans" cxnId="{37FDEC89-217C-6B4D-A92F-8238E544593E}">
      <dgm:prSet/>
      <dgm:spPr/>
      <dgm:t>
        <a:bodyPr/>
        <a:lstStyle/>
        <a:p>
          <a:endParaRPr lang="en-GB"/>
        </a:p>
      </dgm:t>
    </dgm:pt>
    <dgm:pt modelId="{94E80F58-EB66-8E4A-9CF1-9AE9741A3503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GB" dirty="0"/>
            <a:t>2019: 27</a:t>
          </a:r>
        </a:p>
      </dgm:t>
    </dgm:pt>
    <dgm:pt modelId="{A76DF6E0-CDF9-164B-9A46-D72EAD606520}" type="parTrans" cxnId="{DAB35918-B61D-C34C-8118-11D074ABDC8B}">
      <dgm:prSet/>
      <dgm:spPr/>
      <dgm:t>
        <a:bodyPr/>
        <a:lstStyle/>
        <a:p>
          <a:endParaRPr lang="en-GB"/>
        </a:p>
      </dgm:t>
    </dgm:pt>
    <dgm:pt modelId="{49CA84B6-AE18-4D4A-9869-A1DD757FF93D}" type="sibTrans" cxnId="{DAB35918-B61D-C34C-8118-11D074ABDC8B}">
      <dgm:prSet/>
      <dgm:spPr/>
      <dgm:t>
        <a:bodyPr/>
        <a:lstStyle/>
        <a:p>
          <a:endParaRPr lang="en-GB"/>
        </a:p>
      </dgm:t>
    </dgm:pt>
    <dgm:pt modelId="{B8E6AF86-3A9C-5143-A7FF-616E41A1A333}">
      <dgm:prSet/>
      <dgm:spPr>
        <a:solidFill>
          <a:srgbClr val="C0736E">
            <a:alpha val="90000"/>
          </a:srgbClr>
        </a:solidFill>
      </dgm:spPr>
      <dgm:t>
        <a:bodyPr/>
        <a:lstStyle/>
        <a:p>
          <a:r>
            <a:rPr lang="en-GB" dirty="0"/>
            <a:t>2019: 33</a:t>
          </a:r>
        </a:p>
      </dgm:t>
    </dgm:pt>
    <dgm:pt modelId="{AA256567-EF6C-B944-81D6-CE5DE710BFD2}" type="parTrans" cxnId="{14CEF62C-08E7-A149-A7D8-239A6DB7FB0E}">
      <dgm:prSet/>
      <dgm:spPr/>
      <dgm:t>
        <a:bodyPr/>
        <a:lstStyle/>
        <a:p>
          <a:endParaRPr lang="en-GB"/>
        </a:p>
      </dgm:t>
    </dgm:pt>
    <dgm:pt modelId="{E70885AB-47BA-BA42-B9D5-0A7028A1EE1E}" type="sibTrans" cxnId="{14CEF62C-08E7-A149-A7D8-239A6DB7FB0E}">
      <dgm:prSet/>
      <dgm:spPr/>
      <dgm:t>
        <a:bodyPr/>
        <a:lstStyle/>
        <a:p>
          <a:endParaRPr lang="en-GB"/>
        </a:p>
      </dgm:t>
    </dgm:pt>
    <dgm:pt modelId="{688E97A6-DAB3-A54C-9237-CC792F130345}" type="pres">
      <dgm:prSet presAssocID="{012B92E6-8B3D-8944-8D67-F4440F4866B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BB104F7-EB9F-9840-99B1-FAE8A3B6C721}" type="pres">
      <dgm:prSet presAssocID="{6B9EBF89-0507-A344-B4FD-7E8FA0FD388B}" presName="horFlow" presStyleCnt="0"/>
      <dgm:spPr/>
    </dgm:pt>
    <dgm:pt modelId="{5CA408B4-3B55-AB4A-B09B-1650069E57AC}" type="pres">
      <dgm:prSet presAssocID="{6B9EBF89-0507-A344-B4FD-7E8FA0FD388B}" presName="bigChev" presStyleLbl="node1" presStyleIdx="0" presStyleCnt="3"/>
      <dgm:spPr/>
    </dgm:pt>
    <dgm:pt modelId="{EEA1053C-F7F5-594D-BEBE-CA5F73884573}" type="pres">
      <dgm:prSet presAssocID="{F3672A49-B2D2-4543-8B06-EC8392F58437}" presName="parTrans" presStyleCnt="0"/>
      <dgm:spPr/>
    </dgm:pt>
    <dgm:pt modelId="{4E04EE36-B397-6549-89C8-1D165D806422}" type="pres">
      <dgm:prSet presAssocID="{A0C3270A-2E7D-2144-9696-E690BD6799E7}" presName="node" presStyleLbl="alignAccFollowNode1" presStyleIdx="0" presStyleCnt="9">
        <dgm:presLayoutVars>
          <dgm:bulletEnabled val="1"/>
        </dgm:presLayoutVars>
      </dgm:prSet>
      <dgm:spPr/>
    </dgm:pt>
    <dgm:pt modelId="{C2EFEC27-16C4-7F4F-8D70-D85FACA0EE8F}" type="pres">
      <dgm:prSet presAssocID="{6522070A-3DCA-674F-B70A-05D74674AD8A}" presName="sibTrans" presStyleCnt="0"/>
      <dgm:spPr/>
    </dgm:pt>
    <dgm:pt modelId="{9A7ADD4B-5719-BF4F-BDC8-7AABED6AFAC2}" type="pres">
      <dgm:prSet presAssocID="{8912354B-9B89-1541-B523-0F17EB7A6F85}" presName="node" presStyleLbl="alignAccFollowNode1" presStyleIdx="1" presStyleCnt="9">
        <dgm:presLayoutVars>
          <dgm:bulletEnabled val="1"/>
        </dgm:presLayoutVars>
      </dgm:prSet>
      <dgm:spPr/>
    </dgm:pt>
    <dgm:pt modelId="{CCA1BDDF-8DD4-AE48-A2AA-3D9CCC0C9760}" type="pres">
      <dgm:prSet presAssocID="{44DC8B9C-3E50-0A40-8B48-14E5EA8AFC12}" presName="sibTrans" presStyleCnt="0"/>
      <dgm:spPr/>
    </dgm:pt>
    <dgm:pt modelId="{7E0078B2-5DD2-994F-98B3-BF813F81BC5C}" type="pres">
      <dgm:prSet presAssocID="{D77F39FE-BED8-1D4C-B280-B2704BD7E2D7}" presName="node" presStyleLbl="alignAccFollowNode1" presStyleIdx="2" presStyleCnt="9">
        <dgm:presLayoutVars>
          <dgm:bulletEnabled val="1"/>
        </dgm:presLayoutVars>
      </dgm:prSet>
      <dgm:spPr/>
    </dgm:pt>
    <dgm:pt modelId="{0360DA81-8D6C-3D46-8136-1F89D482DF6B}" type="pres">
      <dgm:prSet presAssocID="{6B9EBF89-0507-A344-B4FD-7E8FA0FD388B}" presName="vSp" presStyleCnt="0"/>
      <dgm:spPr/>
    </dgm:pt>
    <dgm:pt modelId="{B63B0514-4729-AC48-8B9D-DC9CC45667C9}" type="pres">
      <dgm:prSet presAssocID="{C614AC33-17EF-E445-B176-52AC85924275}" presName="horFlow" presStyleCnt="0"/>
      <dgm:spPr/>
    </dgm:pt>
    <dgm:pt modelId="{E49A9DFC-4A2B-3E47-80B1-E3A1AB02E3C9}" type="pres">
      <dgm:prSet presAssocID="{C614AC33-17EF-E445-B176-52AC85924275}" presName="bigChev" presStyleLbl="node1" presStyleIdx="1" presStyleCnt="3"/>
      <dgm:spPr/>
    </dgm:pt>
    <dgm:pt modelId="{D145BB27-C41F-BB45-A1A9-4BD44FFC4B60}" type="pres">
      <dgm:prSet presAssocID="{5EEDE5BA-E77F-8D47-8C73-211CD0749761}" presName="parTrans" presStyleCnt="0"/>
      <dgm:spPr/>
    </dgm:pt>
    <dgm:pt modelId="{CE54B8D4-F631-ED4C-9FBF-349078797C51}" type="pres">
      <dgm:prSet presAssocID="{F7D7E834-D06A-C049-9159-54F271652FDA}" presName="node" presStyleLbl="alignAccFollowNode1" presStyleIdx="3" presStyleCnt="9">
        <dgm:presLayoutVars>
          <dgm:bulletEnabled val="1"/>
        </dgm:presLayoutVars>
      </dgm:prSet>
      <dgm:spPr/>
    </dgm:pt>
    <dgm:pt modelId="{1B91DBC9-8130-DD49-A5F5-4678FD0C6ED3}" type="pres">
      <dgm:prSet presAssocID="{BF86270C-3A9C-CA42-851C-BE53157A35FF}" presName="sibTrans" presStyleCnt="0"/>
      <dgm:spPr/>
    </dgm:pt>
    <dgm:pt modelId="{2E188639-676B-4A4C-8800-1ADBB90208F4}" type="pres">
      <dgm:prSet presAssocID="{E0437744-4B59-C443-AD93-DD27CAA384D4}" presName="node" presStyleLbl="alignAccFollowNode1" presStyleIdx="4" presStyleCnt="9">
        <dgm:presLayoutVars>
          <dgm:bulletEnabled val="1"/>
        </dgm:presLayoutVars>
      </dgm:prSet>
      <dgm:spPr/>
    </dgm:pt>
    <dgm:pt modelId="{35CCE87D-3503-7741-A0EB-9C344B2E3888}" type="pres">
      <dgm:prSet presAssocID="{B8D13A92-5E79-E643-9ABC-D9A15A000A8A}" presName="sibTrans" presStyleCnt="0"/>
      <dgm:spPr/>
    </dgm:pt>
    <dgm:pt modelId="{59803DB2-CE89-6148-BDF4-6461E9FE13BF}" type="pres">
      <dgm:prSet presAssocID="{94E80F58-EB66-8E4A-9CF1-9AE9741A3503}" presName="node" presStyleLbl="alignAccFollowNode1" presStyleIdx="5" presStyleCnt="9">
        <dgm:presLayoutVars>
          <dgm:bulletEnabled val="1"/>
        </dgm:presLayoutVars>
      </dgm:prSet>
      <dgm:spPr/>
    </dgm:pt>
    <dgm:pt modelId="{D10246D3-0B67-CE48-AD9F-DDFF232C856E}" type="pres">
      <dgm:prSet presAssocID="{C614AC33-17EF-E445-B176-52AC85924275}" presName="vSp" presStyleCnt="0"/>
      <dgm:spPr/>
    </dgm:pt>
    <dgm:pt modelId="{E8339344-B99F-C744-987F-2BFBD20C7850}" type="pres">
      <dgm:prSet presAssocID="{6F9689DC-6DE7-EB41-8011-94501DB399A6}" presName="horFlow" presStyleCnt="0"/>
      <dgm:spPr/>
    </dgm:pt>
    <dgm:pt modelId="{32D7E040-746C-EB47-AB7D-7BD09B66DB64}" type="pres">
      <dgm:prSet presAssocID="{6F9689DC-6DE7-EB41-8011-94501DB399A6}" presName="bigChev" presStyleLbl="node1" presStyleIdx="2" presStyleCnt="3"/>
      <dgm:spPr/>
    </dgm:pt>
    <dgm:pt modelId="{ADAF910C-2DA4-8B42-B4A4-2D41E4C68F56}" type="pres">
      <dgm:prSet presAssocID="{5E1E71BD-B2C7-8046-8600-10B32D91C565}" presName="parTrans" presStyleCnt="0"/>
      <dgm:spPr/>
    </dgm:pt>
    <dgm:pt modelId="{59E5D006-93AB-9D43-81B7-12AC9A08D230}" type="pres">
      <dgm:prSet presAssocID="{9AE98A87-6111-DE42-A99A-2C3EB242AB2D}" presName="node" presStyleLbl="alignAccFollowNode1" presStyleIdx="6" presStyleCnt="9">
        <dgm:presLayoutVars>
          <dgm:bulletEnabled val="1"/>
        </dgm:presLayoutVars>
      </dgm:prSet>
      <dgm:spPr/>
    </dgm:pt>
    <dgm:pt modelId="{AF8EF132-479A-BA40-AC0C-871DCBA48256}" type="pres">
      <dgm:prSet presAssocID="{632B7585-D40F-614A-BBF3-0B9FB7ECC3E0}" presName="sibTrans" presStyleCnt="0"/>
      <dgm:spPr/>
    </dgm:pt>
    <dgm:pt modelId="{3DA913CB-0FDD-6A44-A587-5BFD62B80D19}" type="pres">
      <dgm:prSet presAssocID="{01F84B40-E9B4-5D49-B767-5A36F9D1B14D}" presName="node" presStyleLbl="alignAccFollowNode1" presStyleIdx="7" presStyleCnt="9">
        <dgm:presLayoutVars>
          <dgm:bulletEnabled val="1"/>
        </dgm:presLayoutVars>
      </dgm:prSet>
      <dgm:spPr/>
    </dgm:pt>
    <dgm:pt modelId="{473B3805-21F4-1D46-994E-4EA1D86E81AE}" type="pres">
      <dgm:prSet presAssocID="{DB85CC07-066D-7A43-B885-845B660B7078}" presName="sibTrans" presStyleCnt="0"/>
      <dgm:spPr/>
    </dgm:pt>
    <dgm:pt modelId="{89A6E2CD-36C5-714A-BD2E-542CBCC84BD2}" type="pres">
      <dgm:prSet presAssocID="{B8E6AF86-3A9C-5143-A7FF-616E41A1A333}" presName="node" presStyleLbl="alignAccFollowNode1" presStyleIdx="8" presStyleCnt="9">
        <dgm:presLayoutVars>
          <dgm:bulletEnabled val="1"/>
        </dgm:presLayoutVars>
      </dgm:prSet>
      <dgm:spPr/>
    </dgm:pt>
  </dgm:ptLst>
  <dgm:cxnLst>
    <dgm:cxn modelId="{EB745607-4482-474A-B624-D315BC650B4E}" type="presOf" srcId="{6B9EBF89-0507-A344-B4FD-7E8FA0FD388B}" destId="{5CA408B4-3B55-AB4A-B09B-1650069E57AC}" srcOrd="0" destOrd="0" presId="urn:microsoft.com/office/officeart/2005/8/layout/lProcess3"/>
    <dgm:cxn modelId="{1AB72D09-BAC3-1F4B-B286-4F33B1287F1A}" srcId="{6F9689DC-6DE7-EB41-8011-94501DB399A6}" destId="{9AE98A87-6111-DE42-A99A-2C3EB242AB2D}" srcOrd="0" destOrd="0" parTransId="{5E1E71BD-B2C7-8046-8600-10B32D91C565}" sibTransId="{632B7585-D40F-614A-BBF3-0B9FB7ECC3E0}"/>
    <dgm:cxn modelId="{3FE8D90C-7D57-584B-8164-0A4275AD1B50}" srcId="{012B92E6-8B3D-8944-8D67-F4440F4866BB}" destId="{6F9689DC-6DE7-EB41-8011-94501DB399A6}" srcOrd="2" destOrd="0" parTransId="{3848F38A-2890-8840-BEBD-FDE7E85645EA}" sibTransId="{575D34B1-4BE6-3347-89E4-885D9F7FF5DE}"/>
    <dgm:cxn modelId="{CC8AA413-83B1-8048-A06C-5600846E955B}" type="presOf" srcId="{E0437744-4B59-C443-AD93-DD27CAA384D4}" destId="{2E188639-676B-4A4C-8800-1ADBB90208F4}" srcOrd="0" destOrd="0" presId="urn:microsoft.com/office/officeart/2005/8/layout/lProcess3"/>
    <dgm:cxn modelId="{DAB35918-B61D-C34C-8118-11D074ABDC8B}" srcId="{C614AC33-17EF-E445-B176-52AC85924275}" destId="{94E80F58-EB66-8E4A-9CF1-9AE9741A3503}" srcOrd="2" destOrd="0" parTransId="{A76DF6E0-CDF9-164B-9A46-D72EAD606520}" sibTransId="{49CA84B6-AE18-4D4A-9869-A1DD757FF93D}"/>
    <dgm:cxn modelId="{3B46482A-A15C-544B-A396-166753C37E03}" type="presOf" srcId="{F7D7E834-D06A-C049-9159-54F271652FDA}" destId="{CE54B8D4-F631-ED4C-9FBF-349078797C51}" srcOrd="0" destOrd="0" presId="urn:microsoft.com/office/officeart/2005/8/layout/lProcess3"/>
    <dgm:cxn modelId="{14CEF62C-08E7-A149-A7D8-239A6DB7FB0E}" srcId="{6F9689DC-6DE7-EB41-8011-94501DB399A6}" destId="{B8E6AF86-3A9C-5143-A7FF-616E41A1A333}" srcOrd="2" destOrd="0" parTransId="{AA256567-EF6C-B944-81D6-CE5DE710BFD2}" sibTransId="{E70885AB-47BA-BA42-B9D5-0A7028A1EE1E}"/>
    <dgm:cxn modelId="{FFFE0439-7234-FE4D-B28A-F074D993AF44}" type="presOf" srcId="{012B92E6-8B3D-8944-8D67-F4440F4866BB}" destId="{688E97A6-DAB3-A54C-9237-CC792F130345}" srcOrd="0" destOrd="0" presId="urn:microsoft.com/office/officeart/2005/8/layout/lProcess3"/>
    <dgm:cxn modelId="{0AC6413D-9CAF-384E-88F3-386851F10A4F}" srcId="{6B9EBF89-0507-A344-B4FD-7E8FA0FD388B}" destId="{A0C3270A-2E7D-2144-9696-E690BD6799E7}" srcOrd="0" destOrd="0" parTransId="{F3672A49-B2D2-4543-8B06-EC8392F58437}" sibTransId="{6522070A-3DCA-674F-B70A-05D74674AD8A}"/>
    <dgm:cxn modelId="{ED6CBE3F-8F9E-9344-B192-924AE322FF74}" type="presOf" srcId="{A0C3270A-2E7D-2144-9696-E690BD6799E7}" destId="{4E04EE36-B397-6549-89C8-1D165D806422}" srcOrd="0" destOrd="0" presId="urn:microsoft.com/office/officeart/2005/8/layout/lProcess3"/>
    <dgm:cxn modelId="{C48C1354-8459-7041-AE40-E9E4BA3297CD}" type="presOf" srcId="{9AE98A87-6111-DE42-A99A-2C3EB242AB2D}" destId="{59E5D006-93AB-9D43-81B7-12AC9A08D230}" srcOrd="0" destOrd="0" presId="urn:microsoft.com/office/officeart/2005/8/layout/lProcess3"/>
    <dgm:cxn modelId="{1A330A60-111E-A04D-AAE6-F873320EB331}" srcId="{012B92E6-8B3D-8944-8D67-F4440F4866BB}" destId="{C614AC33-17EF-E445-B176-52AC85924275}" srcOrd="1" destOrd="0" parTransId="{8E1B3298-8B49-A44A-8049-128566C50039}" sibTransId="{B625F6AA-9C65-DD46-8016-4684EC5CB60C}"/>
    <dgm:cxn modelId="{97B52B63-9B46-A343-962C-15CE9FE51B16}" type="presOf" srcId="{C614AC33-17EF-E445-B176-52AC85924275}" destId="{E49A9DFC-4A2B-3E47-80B1-E3A1AB02E3C9}" srcOrd="0" destOrd="0" presId="urn:microsoft.com/office/officeart/2005/8/layout/lProcess3"/>
    <dgm:cxn modelId="{42330F66-F0C3-C049-BB6D-E4501FB08128}" type="presOf" srcId="{94E80F58-EB66-8E4A-9CF1-9AE9741A3503}" destId="{59803DB2-CE89-6148-BDF4-6461E9FE13BF}" srcOrd="0" destOrd="0" presId="urn:microsoft.com/office/officeart/2005/8/layout/lProcess3"/>
    <dgm:cxn modelId="{37FDEC89-217C-6B4D-A92F-8238E544593E}" srcId="{6B9EBF89-0507-A344-B4FD-7E8FA0FD388B}" destId="{D77F39FE-BED8-1D4C-B280-B2704BD7E2D7}" srcOrd="2" destOrd="0" parTransId="{EA5B2469-8665-3849-B22C-58EF547D5BB5}" sibTransId="{13B87AA3-5DCF-7946-860E-673F6AFDFDB4}"/>
    <dgm:cxn modelId="{3142C09B-1F82-BE43-A026-EFC411917E25}" type="presOf" srcId="{8912354B-9B89-1541-B523-0F17EB7A6F85}" destId="{9A7ADD4B-5719-BF4F-BDC8-7AABED6AFAC2}" srcOrd="0" destOrd="0" presId="urn:microsoft.com/office/officeart/2005/8/layout/lProcess3"/>
    <dgm:cxn modelId="{05D9EFB7-8BFF-C74C-8BE2-A147B9CD86F3}" srcId="{6B9EBF89-0507-A344-B4FD-7E8FA0FD388B}" destId="{8912354B-9B89-1541-B523-0F17EB7A6F85}" srcOrd="1" destOrd="0" parTransId="{81870C6C-7D62-544F-8DBB-21F8F63FBEFB}" sibTransId="{44DC8B9C-3E50-0A40-8B48-14E5EA8AFC12}"/>
    <dgm:cxn modelId="{5699B1C5-BAF5-DA4A-97FF-5D6B62BBED84}" type="presOf" srcId="{6F9689DC-6DE7-EB41-8011-94501DB399A6}" destId="{32D7E040-746C-EB47-AB7D-7BD09B66DB64}" srcOrd="0" destOrd="0" presId="urn:microsoft.com/office/officeart/2005/8/layout/lProcess3"/>
    <dgm:cxn modelId="{E13304C9-3F8E-334C-B614-93BD517C2CE1}" srcId="{6F9689DC-6DE7-EB41-8011-94501DB399A6}" destId="{01F84B40-E9B4-5D49-B767-5A36F9D1B14D}" srcOrd="1" destOrd="0" parTransId="{6C9D6A4A-BA3B-0147-A350-696D0045AD26}" sibTransId="{DB85CC07-066D-7A43-B885-845B660B7078}"/>
    <dgm:cxn modelId="{A42751D9-1B28-EE47-A853-18E338EF8FE9}" type="presOf" srcId="{01F84B40-E9B4-5D49-B767-5A36F9D1B14D}" destId="{3DA913CB-0FDD-6A44-A587-5BFD62B80D19}" srcOrd="0" destOrd="0" presId="urn:microsoft.com/office/officeart/2005/8/layout/lProcess3"/>
    <dgm:cxn modelId="{B13AD5DF-5ED2-5044-B4D2-D669FE519FFD}" type="presOf" srcId="{D77F39FE-BED8-1D4C-B280-B2704BD7E2D7}" destId="{7E0078B2-5DD2-994F-98B3-BF813F81BC5C}" srcOrd="0" destOrd="0" presId="urn:microsoft.com/office/officeart/2005/8/layout/lProcess3"/>
    <dgm:cxn modelId="{6885FEE5-3BF8-F44F-8B1E-29E0F6C673EB}" srcId="{C614AC33-17EF-E445-B176-52AC85924275}" destId="{F7D7E834-D06A-C049-9159-54F271652FDA}" srcOrd="0" destOrd="0" parTransId="{5EEDE5BA-E77F-8D47-8C73-211CD0749761}" sibTransId="{BF86270C-3A9C-CA42-851C-BE53157A35FF}"/>
    <dgm:cxn modelId="{93FFA2E7-CE1B-684F-8D59-D7BE3C1C5206}" srcId="{012B92E6-8B3D-8944-8D67-F4440F4866BB}" destId="{6B9EBF89-0507-A344-B4FD-7E8FA0FD388B}" srcOrd="0" destOrd="0" parTransId="{871B3E3A-E3F0-8344-8B72-CB44A6CD4AC9}" sibTransId="{38C07054-3985-4744-84A4-9CCB093C988B}"/>
    <dgm:cxn modelId="{6B83F7E7-C5F5-4D44-8AD2-3A4155A40D86}" type="presOf" srcId="{B8E6AF86-3A9C-5143-A7FF-616E41A1A333}" destId="{89A6E2CD-36C5-714A-BD2E-542CBCC84BD2}" srcOrd="0" destOrd="0" presId="urn:microsoft.com/office/officeart/2005/8/layout/lProcess3"/>
    <dgm:cxn modelId="{B0A4F4F3-EAD0-BE47-B1BD-E0AD2A473EB3}" srcId="{C614AC33-17EF-E445-B176-52AC85924275}" destId="{E0437744-4B59-C443-AD93-DD27CAA384D4}" srcOrd="1" destOrd="0" parTransId="{E6F319FA-92AE-6046-8AE9-20C8490A1AF8}" sibTransId="{B8D13A92-5E79-E643-9ABC-D9A15A000A8A}"/>
    <dgm:cxn modelId="{69A3921B-81B2-2D48-9A8A-BA21A3D103D1}" type="presParOf" srcId="{688E97A6-DAB3-A54C-9237-CC792F130345}" destId="{DBB104F7-EB9F-9840-99B1-FAE8A3B6C721}" srcOrd="0" destOrd="0" presId="urn:microsoft.com/office/officeart/2005/8/layout/lProcess3"/>
    <dgm:cxn modelId="{A507FFB9-4B71-5F4D-A54F-24A6EE67743D}" type="presParOf" srcId="{DBB104F7-EB9F-9840-99B1-FAE8A3B6C721}" destId="{5CA408B4-3B55-AB4A-B09B-1650069E57AC}" srcOrd="0" destOrd="0" presId="urn:microsoft.com/office/officeart/2005/8/layout/lProcess3"/>
    <dgm:cxn modelId="{0F4E30AF-8C87-FB40-B97C-D72397B4A9D1}" type="presParOf" srcId="{DBB104F7-EB9F-9840-99B1-FAE8A3B6C721}" destId="{EEA1053C-F7F5-594D-BEBE-CA5F73884573}" srcOrd="1" destOrd="0" presId="urn:microsoft.com/office/officeart/2005/8/layout/lProcess3"/>
    <dgm:cxn modelId="{84C50B3E-A49B-9849-B57C-99D41BB940CC}" type="presParOf" srcId="{DBB104F7-EB9F-9840-99B1-FAE8A3B6C721}" destId="{4E04EE36-B397-6549-89C8-1D165D806422}" srcOrd="2" destOrd="0" presId="urn:microsoft.com/office/officeart/2005/8/layout/lProcess3"/>
    <dgm:cxn modelId="{54A0A357-833B-174D-9F55-BBD818359355}" type="presParOf" srcId="{DBB104F7-EB9F-9840-99B1-FAE8A3B6C721}" destId="{C2EFEC27-16C4-7F4F-8D70-D85FACA0EE8F}" srcOrd="3" destOrd="0" presId="urn:microsoft.com/office/officeart/2005/8/layout/lProcess3"/>
    <dgm:cxn modelId="{F51057D1-F501-B14C-8B70-920DABEF2D2D}" type="presParOf" srcId="{DBB104F7-EB9F-9840-99B1-FAE8A3B6C721}" destId="{9A7ADD4B-5719-BF4F-BDC8-7AABED6AFAC2}" srcOrd="4" destOrd="0" presId="urn:microsoft.com/office/officeart/2005/8/layout/lProcess3"/>
    <dgm:cxn modelId="{ECF51CD3-DAC9-D24C-8FC1-47B7FC5DBC96}" type="presParOf" srcId="{DBB104F7-EB9F-9840-99B1-FAE8A3B6C721}" destId="{CCA1BDDF-8DD4-AE48-A2AA-3D9CCC0C9760}" srcOrd="5" destOrd="0" presId="urn:microsoft.com/office/officeart/2005/8/layout/lProcess3"/>
    <dgm:cxn modelId="{BC89DAB8-11B8-5847-BCD9-818F61E2E9C7}" type="presParOf" srcId="{DBB104F7-EB9F-9840-99B1-FAE8A3B6C721}" destId="{7E0078B2-5DD2-994F-98B3-BF813F81BC5C}" srcOrd="6" destOrd="0" presId="urn:microsoft.com/office/officeart/2005/8/layout/lProcess3"/>
    <dgm:cxn modelId="{93C5DC51-0328-4945-B763-C28B446DF6A3}" type="presParOf" srcId="{688E97A6-DAB3-A54C-9237-CC792F130345}" destId="{0360DA81-8D6C-3D46-8136-1F89D482DF6B}" srcOrd="1" destOrd="0" presId="urn:microsoft.com/office/officeart/2005/8/layout/lProcess3"/>
    <dgm:cxn modelId="{EAA717E3-DC65-464D-95FE-4B29187000F9}" type="presParOf" srcId="{688E97A6-DAB3-A54C-9237-CC792F130345}" destId="{B63B0514-4729-AC48-8B9D-DC9CC45667C9}" srcOrd="2" destOrd="0" presId="urn:microsoft.com/office/officeart/2005/8/layout/lProcess3"/>
    <dgm:cxn modelId="{7EEBDBB6-6080-A642-9BEE-A98F98A40183}" type="presParOf" srcId="{B63B0514-4729-AC48-8B9D-DC9CC45667C9}" destId="{E49A9DFC-4A2B-3E47-80B1-E3A1AB02E3C9}" srcOrd="0" destOrd="0" presId="urn:microsoft.com/office/officeart/2005/8/layout/lProcess3"/>
    <dgm:cxn modelId="{A124E39D-DF3A-564D-895C-6B089B9E2EE4}" type="presParOf" srcId="{B63B0514-4729-AC48-8B9D-DC9CC45667C9}" destId="{D145BB27-C41F-BB45-A1A9-4BD44FFC4B60}" srcOrd="1" destOrd="0" presId="urn:microsoft.com/office/officeart/2005/8/layout/lProcess3"/>
    <dgm:cxn modelId="{017C8A15-0BA8-3544-9BF5-11BCE5FDA8C4}" type="presParOf" srcId="{B63B0514-4729-AC48-8B9D-DC9CC45667C9}" destId="{CE54B8D4-F631-ED4C-9FBF-349078797C51}" srcOrd="2" destOrd="0" presId="urn:microsoft.com/office/officeart/2005/8/layout/lProcess3"/>
    <dgm:cxn modelId="{3FA70C84-DC64-1D4D-91AF-1486B9980731}" type="presParOf" srcId="{B63B0514-4729-AC48-8B9D-DC9CC45667C9}" destId="{1B91DBC9-8130-DD49-A5F5-4678FD0C6ED3}" srcOrd="3" destOrd="0" presId="urn:microsoft.com/office/officeart/2005/8/layout/lProcess3"/>
    <dgm:cxn modelId="{D5C8B6B3-6500-0946-8BB3-CF4883AD2BBF}" type="presParOf" srcId="{B63B0514-4729-AC48-8B9D-DC9CC45667C9}" destId="{2E188639-676B-4A4C-8800-1ADBB90208F4}" srcOrd="4" destOrd="0" presId="urn:microsoft.com/office/officeart/2005/8/layout/lProcess3"/>
    <dgm:cxn modelId="{166C3C58-252C-0940-BDA2-BA888B481DC3}" type="presParOf" srcId="{B63B0514-4729-AC48-8B9D-DC9CC45667C9}" destId="{35CCE87D-3503-7741-A0EB-9C344B2E3888}" srcOrd="5" destOrd="0" presId="urn:microsoft.com/office/officeart/2005/8/layout/lProcess3"/>
    <dgm:cxn modelId="{4EC361B9-3445-FE4B-A7A0-0CDEF3CDBD27}" type="presParOf" srcId="{B63B0514-4729-AC48-8B9D-DC9CC45667C9}" destId="{59803DB2-CE89-6148-BDF4-6461E9FE13BF}" srcOrd="6" destOrd="0" presId="urn:microsoft.com/office/officeart/2005/8/layout/lProcess3"/>
    <dgm:cxn modelId="{C4B21E27-28FA-B342-8D44-EC8581F4B831}" type="presParOf" srcId="{688E97A6-DAB3-A54C-9237-CC792F130345}" destId="{D10246D3-0B67-CE48-AD9F-DDFF232C856E}" srcOrd="3" destOrd="0" presId="urn:microsoft.com/office/officeart/2005/8/layout/lProcess3"/>
    <dgm:cxn modelId="{2675F910-4EC2-7A4E-9809-F5507584E055}" type="presParOf" srcId="{688E97A6-DAB3-A54C-9237-CC792F130345}" destId="{E8339344-B99F-C744-987F-2BFBD20C7850}" srcOrd="4" destOrd="0" presId="urn:microsoft.com/office/officeart/2005/8/layout/lProcess3"/>
    <dgm:cxn modelId="{0F43B443-8959-9E4E-8FA5-8D650FC8A01B}" type="presParOf" srcId="{E8339344-B99F-C744-987F-2BFBD20C7850}" destId="{32D7E040-746C-EB47-AB7D-7BD09B66DB64}" srcOrd="0" destOrd="0" presId="urn:microsoft.com/office/officeart/2005/8/layout/lProcess3"/>
    <dgm:cxn modelId="{A4CA8A98-FC6F-6A44-9212-1FFD19C4143B}" type="presParOf" srcId="{E8339344-B99F-C744-987F-2BFBD20C7850}" destId="{ADAF910C-2DA4-8B42-B4A4-2D41E4C68F56}" srcOrd="1" destOrd="0" presId="urn:microsoft.com/office/officeart/2005/8/layout/lProcess3"/>
    <dgm:cxn modelId="{5B525E96-D4B3-8B44-8CE4-5E10C48D7724}" type="presParOf" srcId="{E8339344-B99F-C744-987F-2BFBD20C7850}" destId="{59E5D006-93AB-9D43-81B7-12AC9A08D230}" srcOrd="2" destOrd="0" presId="urn:microsoft.com/office/officeart/2005/8/layout/lProcess3"/>
    <dgm:cxn modelId="{689B1056-D845-944F-9AD0-2F0C4376DCCD}" type="presParOf" srcId="{E8339344-B99F-C744-987F-2BFBD20C7850}" destId="{AF8EF132-479A-BA40-AC0C-871DCBA48256}" srcOrd="3" destOrd="0" presId="urn:microsoft.com/office/officeart/2005/8/layout/lProcess3"/>
    <dgm:cxn modelId="{03D3A5A2-9BD8-1747-AEF5-6B48E84A8F6F}" type="presParOf" srcId="{E8339344-B99F-C744-987F-2BFBD20C7850}" destId="{3DA913CB-0FDD-6A44-A587-5BFD62B80D19}" srcOrd="4" destOrd="0" presId="urn:microsoft.com/office/officeart/2005/8/layout/lProcess3"/>
    <dgm:cxn modelId="{F5BFCFEE-3760-694F-99B7-9873A7CF59FB}" type="presParOf" srcId="{E8339344-B99F-C744-987F-2BFBD20C7850}" destId="{473B3805-21F4-1D46-994E-4EA1D86E81AE}" srcOrd="5" destOrd="0" presId="urn:microsoft.com/office/officeart/2005/8/layout/lProcess3"/>
    <dgm:cxn modelId="{EFF60D4F-CEF6-3946-AA99-04462FCCDF5F}" type="presParOf" srcId="{E8339344-B99F-C744-987F-2BFBD20C7850}" destId="{89A6E2CD-36C5-714A-BD2E-542CBCC84BD2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ABC3ED-1AA5-644A-B78E-54D9C2C5A99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832B9-536A-7042-86F4-8913C20CE9F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R&amp;S IdP</a:t>
          </a:r>
          <a:endParaRPr lang="en-GB"/>
        </a:p>
      </dgm:t>
    </dgm:pt>
    <dgm:pt modelId="{E54AC68D-4E03-D24A-A2D9-4870047D74FB}" type="parTrans" cxnId="{DB018D42-A562-724C-8B61-59F78344A79E}">
      <dgm:prSet/>
      <dgm:spPr/>
      <dgm:t>
        <a:bodyPr/>
        <a:lstStyle/>
        <a:p>
          <a:endParaRPr lang="en-US"/>
        </a:p>
      </dgm:t>
    </dgm:pt>
    <dgm:pt modelId="{4C1BD3F9-FBE4-B84C-8DE6-E79323AB4F3B}" type="sibTrans" cxnId="{DB018D42-A562-724C-8B61-59F78344A79E}">
      <dgm:prSet/>
      <dgm:spPr/>
      <dgm:t>
        <a:bodyPr/>
        <a:lstStyle/>
        <a:p>
          <a:endParaRPr lang="en-US"/>
        </a:p>
      </dgm:t>
    </dgm:pt>
    <dgm:pt modelId="{FE654102-93B7-E14D-B3C9-BF4205E86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2016: 147 – 6.6% of total (2235)</a:t>
          </a:r>
          <a:endParaRPr lang="en-GB" dirty="0"/>
        </a:p>
      </dgm:t>
    </dgm:pt>
    <dgm:pt modelId="{B3E16CB6-9AE2-5B41-9384-E8FC8D8C7143}" type="parTrans" cxnId="{9F600DE6-1697-A04A-A4DA-2A5D219126D8}">
      <dgm:prSet/>
      <dgm:spPr/>
      <dgm:t>
        <a:bodyPr/>
        <a:lstStyle/>
        <a:p>
          <a:endParaRPr lang="en-US"/>
        </a:p>
      </dgm:t>
    </dgm:pt>
    <dgm:pt modelId="{341EDA69-75F4-954F-AA15-F77BD05CC72A}" type="sibTrans" cxnId="{9F600DE6-1697-A04A-A4DA-2A5D219126D8}">
      <dgm:prSet/>
      <dgm:spPr/>
      <dgm:t>
        <a:bodyPr/>
        <a:lstStyle/>
        <a:p>
          <a:endParaRPr lang="en-US"/>
        </a:p>
      </dgm:t>
    </dgm:pt>
    <dgm:pt modelId="{DA7659F9-33DC-DD4A-A34E-3DFD7EA7FD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2017: 294 – 11.4% of total (2580)</a:t>
          </a:r>
          <a:endParaRPr lang="en-GB" dirty="0"/>
        </a:p>
      </dgm:t>
    </dgm:pt>
    <dgm:pt modelId="{23B52E12-19DA-BD49-8CF1-78ED3CCF5462}" type="parTrans" cxnId="{F5F46042-4873-B243-9FD4-B0FE15C33E02}">
      <dgm:prSet/>
      <dgm:spPr/>
      <dgm:t>
        <a:bodyPr/>
        <a:lstStyle/>
        <a:p>
          <a:endParaRPr lang="en-US"/>
        </a:p>
      </dgm:t>
    </dgm:pt>
    <dgm:pt modelId="{FEE7086D-23D8-9C4E-9FF3-8E27FBC0FF54}" type="sibTrans" cxnId="{F5F46042-4873-B243-9FD4-B0FE15C33E02}">
      <dgm:prSet/>
      <dgm:spPr/>
      <dgm:t>
        <a:bodyPr/>
        <a:lstStyle/>
        <a:p>
          <a:endParaRPr lang="en-US"/>
        </a:p>
      </dgm:t>
    </dgm:pt>
    <dgm:pt modelId="{742BD38E-8AC8-C345-AA93-BFA8D95E1C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2018: 442 – 14.8% of total (2970)</a:t>
          </a:r>
          <a:endParaRPr lang="en-GB" dirty="0"/>
        </a:p>
      </dgm:t>
    </dgm:pt>
    <dgm:pt modelId="{BF18D28C-0347-1F4D-A2E0-8B1F5A04E6CE}" type="parTrans" cxnId="{5F387199-EC49-3241-8B0D-334FD05A1D26}">
      <dgm:prSet/>
      <dgm:spPr/>
      <dgm:t>
        <a:bodyPr/>
        <a:lstStyle/>
        <a:p>
          <a:endParaRPr lang="en-US"/>
        </a:p>
      </dgm:t>
    </dgm:pt>
    <dgm:pt modelId="{F8A710EB-1F16-CA45-8774-09EE25BF4E60}" type="sibTrans" cxnId="{5F387199-EC49-3241-8B0D-334FD05A1D26}">
      <dgm:prSet/>
      <dgm:spPr/>
      <dgm:t>
        <a:bodyPr/>
        <a:lstStyle/>
        <a:p>
          <a:endParaRPr lang="en-US"/>
        </a:p>
      </dgm:t>
    </dgm:pt>
    <dgm:pt modelId="{126C2439-A03B-CF4E-8022-16B8EE3FC3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R&amp;S SP</a:t>
          </a:r>
          <a:endParaRPr lang="en-GB"/>
        </a:p>
      </dgm:t>
    </dgm:pt>
    <dgm:pt modelId="{019CC0EE-22AD-4548-8BEC-DA1A4C6205EB}" type="parTrans" cxnId="{B5565EE0-A1CC-C946-AABF-AA26A0038A4D}">
      <dgm:prSet/>
      <dgm:spPr/>
      <dgm:t>
        <a:bodyPr/>
        <a:lstStyle/>
        <a:p>
          <a:endParaRPr lang="en-US"/>
        </a:p>
      </dgm:t>
    </dgm:pt>
    <dgm:pt modelId="{AB6DCC62-E5B9-3B42-8A50-0B08CF3E359F}" type="sibTrans" cxnId="{B5565EE0-A1CC-C946-AABF-AA26A0038A4D}">
      <dgm:prSet/>
      <dgm:spPr/>
      <dgm:t>
        <a:bodyPr/>
        <a:lstStyle/>
        <a:p>
          <a:endParaRPr lang="en-US"/>
        </a:p>
      </dgm:t>
    </dgm:pt>
    <dgm:pt modelId="{11882C6A-F747-D74A-80ED-DECAE4A3C5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2016: 125 – 9% of total (1384)</a:t>
          </a:r>
          <a:endParaRPr lang="en-GB" dirty="0"/>
        </a:p>
      </dgm:t>
    </dgm:pt>
    <dgm:pt modelId="{14169E0A-3EFE-544B-812B-01DA6422F442}" type="parTrans" cxnId="{F1A3C5A8-4D25-054B-A5C4-9FF37A7B6FCD}">
      <dgm:prSet/>
      <dgm:spPr/>
      <dgm:t>
        <a:bodyPr/>
        <a:lstStyle/>
        <a:p>
          <a:endParaRPr lang="en-US"/>
        </a:p>
      </dgm:t>
    </dgm:pt>
    <dgm:pt modelId="{3F085B44-BD3C-5049-B552-82972F1946B5}" type="sibTrans" cxnId="{F1A3C5A8-4D25-054B-A5C4-9FF37A7B6FCD}">
      <dgm:prSet/>
      <dgm:spPr/>
      <dgm:t>
        <a:bodyPr/>
        <a:lstStyle/>
        <a:p>
          <a:endParaRPr lang="en-US"/>
        </a:p>
      </dgm:t>
    </dgm:pt>
    <dgm:pt modelId="{5DA3697E-EC6E-3F49-9C48-DFA1C5ECD9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2017: 173 – 9.7% of total (1780)</a:t>
          </a:r>
          <a:endParaRPr lang="en-GB" dirty="0"/>
        </a:p>
      </dgm:t>
    </dgm:pt>
    <dgm:pt modelId="{5E9848B8-ADEC-3342-B9D7-C8D9EA8500C5}" type="parTrans" cxnId="{24E42220-5C37-1247-A280-B5F2FFDAD858}">
      <dgm:prSet/>
      <dgm:spPr/>
      <dgm:t>
        <a:bodyPr/>
        <a:lstStyle/>
        <a:p>
          <a:endParaRPr lang="en-US"/>
        </a:p>
      </dgm:t>
    </dgm:pt>
    <dgm:pt modelId="{78E917D6-3E71-2B45-AE94-A7F361F8805D}" type="sibTrans" cxnId="{24E42220-5C37-1247-A280-B5F2FFDAD858}">
      <dgm:prSet/>
      <dgm:spPr/>
      <dgm:t>
        <a:bodyPr/>
        <a:lstStyle/>
        <a:p>
          <a:endParaRPr lang="en-US"/>
        </a:p>
      </dgm:t>
    </dgm:pt>
    <dgm:pt modelId="{85586B87-F589-A045-805A-DB82991CC8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2018: 208 – 8.9% of total (2332)</a:t>
          </a:r>
          <a:endParaRPr lang="en-GB" dirty="0"/>
        </a:p>
      </dgm:t>
    </dgm:pt>
    <dgm:pt modelId="{11442244-B45D-B44C-B646-5D7634835D16}" type="parTrans" cxnId="{23C2AA6C-BC2E-FA41-940C-DC25F6F10A08}">
      <dgm:prSet/>
      <dgm:spPr/>
      <dgm:t>
        <a:bodyPr/>
        <a:lstStyle/>
        <a:p>
          <a:endParaRPr lang="en-US"/>
        </a:p>
      </dgm:t>
    </dgm:pt>
    <dgm:pt modelId="{7FB5F225-6DFE-FC46-9BC2-EF8450E69D5E}" type="sibTrans" cxnId="{23C2AA6C-BC2E-FA41-940C-DC25F6F10A08}">
      <dgm:prSet/>
      <dgm:spPr/>
      <dgm:t>
        <a:bodyPr/>
        <a:lstStyle/>
        <a:p>
          <a:endParaRPr lang="en-US"/>
        </a:p>
      </dgm:t>
    </dgm:pt>
    <dgm:pt modelId="{480AF64A-DF3E-3A45-AFCD-BE29A22652A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2019: 727 - 23% of total (3163)</a:t>
          </a:r>
        </a:p>
      </dgm:t>
    </dgm:pt>
    <dgm:pt modelId="{351D51DC-8C1C-9A40-8656-E6BF77F67384}" type="parTrans" cxnId="{321798E0-2AFB-5149-86A5-81B93502597C}">
      <dgm:prSet/>
      <dgm:spPr/>
      <dgm:t>
        <a:bodyPr/>
        <a:lstStyle/>
        <a:p>
          <a:endParaRPr lang="en-GB"/>
        </a:p>
      </dgm:t>
    </dgm:pt>
    <dgm:pt modelId="{F04A8769-D221-7C4D-AE41-131E432F4060}" type="sibTrans" cxnId="{321798E0-2AFB-5149-86A5-81B93502597C}">
      <dgm:prSet/>
      <dgm:spPr/>
      <dgm:t>
        <a:bodyPr/>
        <a:lstStyle/>
        <a:p>
          <a:endParaRPr lang="en-GB"/>
        </a:p>
      </dgm:t>
    </dgm:pt>
    <dgm:pt modelId="{DEA66A4E-27B0-F446-95A9-834582232FD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2019: 242 - 9% of total (2668)</a:t>
          </a:r>
        </a:p>
      </dgm:t>
    </dgm:pt>
    <dgm:pt modelId="{C286D29F-F895-B246-8061-A741D6170F19}" type="parTrans" cxnId="{AC4844B4-DBE4-8E45-BCBC-FAFCFEE7FCED}">
      <dgm:prSet/>
      <dgm:spPr/>
      <dgm:t>
        <a:bodyPr/>
        <a:lstStyle/>
        <a:p>
          <a:endParaRPr lang="en-GB"/>
        </a:p>
      </dgm:t>
    </dgm:pt>
    <dgm:pt modelId="{A1787EDC-68DA-E04F-BF87-BA79D87EBAE0}" type="sibTrans" cxnId="{AC4844B4-DBE4-8E45-BCBC-FAFCFEE7FCED}">
      <dgm:prSet/>
      <dgm:spPr/>
      <dgm:t>
        <a:bodyPr/>
        <a:lstStyle/>
        <a:p>
          <a:endParaRPr lang="en-GB"/>
        </a:p>
      </dgm:t>
    </dgm:pt>
    <dgm:pt modelId="{F4F43069-E39B-4A01-B110-C292E4456E62}" type="pres">
      <dgm:prSet presAssocID="{A8ABC3ED-1AA5-644A-B78E-54D9C2C5A996}" presName="root" presStyleCnt="0">
        <dgm:presLayoutVars>
          <dgm:dir/>
          <dgm:resizeHandles val="exact"/>
        </dgm:presLayoutVars>
      </dgm:prSet>
      <dgm:spPr/>
    </dgm:pt>
    <dgm:pt modelId="{3F7BE7C7-EFC6-4106-8520-EF520C6EAF61}" type="pres">
      <dgm:prSet presAssocID="{C38832B9-536A-7042-86F4-8913C20CE9FA}" presName="compNode" presStyleCnt="0"/>
      <dgm:spPr/>
    </dgm:pt>
    <dgm:pt modelId="{D11593B5-F393-4C1D-8AD4-C74645366547}" type="pres">
      <dgm:prSet presAssocID="{C38832B9-536A-7042-86F4-8913C20CE9FA}" presName="iconRect" presStyleLbl="node1" presStyleIdx="0" presStyleCnt="2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3C4A5C2-7201-404C-9426-24101CFF9B0E}" type="pres">
      <dgm:prSet presAssocID="{C38832B9-536A-7042-86F4-8913C20CE9FA}" presName="iconSpace" presStyleCnt="0"/>
      <dgm:spPr/>
    </dgm:pt>
    <dgm:pt modelId="{1BE0CB0E-AF9D-45ED-9C9D-82E559FE2AB8}" type="pres">
      <dgm:prSet presAssocID="{C38832B9-536A-7042-86F4-8913C20CE9FA}" presName="parTx" presStyleLbl="revTx" presStyleIdx="0" presStyleCnt="4">
        <dgm:presLayoutVars>
          <dgm:chMax val="0"/>
          <dgm:chPref val="0"/>
        </dgm:presLayoutVars>
      </dgm:prSet>
      <dgm:spPr/>
    </dgm:pt>
    <dgm:pt modelId="{70B5ED5E-EB89-4C2A-B9A2-6072A8EC55D4}" type="pres">
      <dgm:prSet presAssocID="{C38832B9-536A-7042-86F4-8913C20CE9FA}" presName="txSpace" presStyleCnt="0"/>
      <dgm:spPr/>
    </dgm:pt>
    <dgm:pt modelId="{372F438E-0041-4366-B2A3-2183F173E802}" type="pres">
      <dgm:prSet presAssocID="{C38832B9-536A-7042-86F4-8913C20CE9FA}" presName="desTx" presStyleLbl="revTx" presStyleIdx="1" presStyleCnt="4">
        <dgm:presLayoutVars/>
      </dgm:prSet>
      <dgm:spPr/>
    </dgm:pt>
    <dgm:pt modelId="{76B583F9-BC22-429B-83AF-BB2D541B4825}" type="pres">
      <dgm:prSet presAssocID="{4C1BD3F9-FBE4-B84C-8DE6-E79323AB4F3B}" presName="sibTrans" presStyleCnt="0"/>
      <dgm:spPr/>
    </dgm:pt>
    <dgm:pt modelId="{BD621C7D-8523-4F87-8484-FD8268FB9B60}" type="pres">
      <dgm:prSet presAssocID="{126C2439-A03B-CF4E-8022-16B8EE3FC3CB}" presName="compNode" presStyleCnt="0"/>
      <dgm:spPr/>
    </dgm:pt>
    <dgm:pt modelId="{C465CCC9-E1EA-46ED-B5BB-D1A47BCE050E}" type="pres">
      <dgm:prSet presAssocID="{126C2439-A03B-CF4E-8022-16B8EE3FC3CB}" presName="iconRect" presStyleLbl="node1" presStyleIdx="1" presStyleCnt="2"/>
      <dgm:spPr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22D9391-4D42-4395-B76D-5B1697D003D0}" type="pres">
      <dgm:prSet presAssocID="{126C2439-A03B-CF4E-8022-16B8EE3FC3CB}" presName="iconSpace" presStyleCnt="0"/>
      <dgm:spPr/>
    </dgm:pt>
    <dgm:pt modelId="{698B75D8-9C22-4254-A93B-0E7B67175A54}" type="pres">
      <dgm:prSet presAssocID="{126C2439-A03B-CF4E-8022-16B8EE3FC3CB}" presName="parTx" presStyleLbl="revTx" presStyleIdx="2" presStyleCnt="4">
        <dgm:presLayoutVars>
          <dgm:chMax val="0"/>
          <dgm:chPref val="0"/>
        </dgm:presLayoutVars>
      </dgm:prSet>
      <dgm:spPr/>
    </dgm:pt>
    <dgm:pt modelId="{4528904A-C7C6-4115-9FC6-9DA790937654}" type="pres">
      <dgm:prSet presAssocID="{126C2439-A03B-CF4E-8022-16B8EE3FC3CB}" presName="txSpace" presStyleCnt="0"/>
      <dgm:spPr/>
    </dgm:pt>
    <dgm:pt modelId="{0B328986-D7DA-4522-B817-E017F64AD3AE}" type="pres">
      <dgm:prSet presAssocID="{126C2439-A03B-CF4E-8022-16B8EE3FC3CB}" presName="desTx" presStyleLbl="revTx" presStyleIdx="3" presStyleCnt="4">
        <dgm:presLayoutVars/>
      </dgm:prSet>
      <dgm:spPr/>
    </dgm:pt>
  </dgm:ptLst>
  <dgm:cxnLst>
    <dgm:cxn modelId="{B9E6B405-EACE-544A-860E-930160E00ED1}" type="presOf" srcId="{A8ABC3ED-1AA5-644A-B78E-54D9C2C5A996}" destId="{F4F43069-E39B-4A01-B110-C292E4456E62}" srcOrd="0" destOrd="0" presId="urn:microsoft.com/office/officeart/2018/5/layout/CenteredIconLabelDescriptionList"/>
    <dgm:cxn modelId="{49DB800E-63CE-C047-BD8F-100B7E71E8EA}" type="presOf" srcId="{742BD38E-8AC8-C345-AA93-BFA8D95E1C0B}" destId="{372F438E-0041-4366-B2A3-2183F173E802}" srcOrd="0" destOrd="2" presId="urn:microsoft.com/office/officeart/2018/5/layout/CenteredIconLabelDescriptionList"/>
    <dgm:cxn modelId="{24E42220-5C37-1247-A280-B5F2FFDAD858}" srcId="{126C2439-A03B-CF4E-8022-16B8EE3FC3CB}" destId="{5DA3697E-EC6E-3F49-9C48-DFA1C5ECD9B4}" srcOrd="1" destOrd="0" parTransId="{5E9848B8-ADEC-3342-B9D7-C8D9EA8500C5}" sibTransId="{78E917D6-3E71-2B45-AE94-A7F361F8805D}"/>
    <dgm:cxn modelId="{D605BD3E-6BB9-234F-9761-1494A92B5AA8}" type="presOf" srcId="{5DA3697E-EC6E-3F49-9C48-DFA1C5ECD9B4}" destId="{0B328986-D7DA-4522-B817-E017F64AD3AE}" srcOrd="0" destOrd="1" presId="urn:microsoft.com/office/officeart/2018/5/layout/CenteredIconLabelDescriptionList"/>
    <dgm:cxn modelId="{F5F46042-4873-B243-9FD4-B0FE15C33E02}" srcId="{C38832B9-536A-7042-86F4-8913C20CE9FA}" destId="{DA7659F9-33DC-DD4A-A34E-3DFD7EA7FD86}" srcOrd="1" destOrd="0" parTransId="{23B52E12-19DA-BD49-8CF1-78ED3CCF5462}" sibTransId="{FEE7086D-23D8-9C4E-9FF3-8E27FBC0FF54}"/>
    <dgm:cxn modelId="{DB018D42-A562-724C-8B61-59F78344A79E}" srcId="{A8ABC3ED-1AA5-644A-B78E-54D9C2C5A996}" destId="{C38832B9-536A-7042-86F4-8913C20CE9FA}" srcOrd="0" destOrd="0" parTransId="{E54AC68D-4E03-D24A-A2D9-4870047D74FB}" sibTransId="{4C1BD3F9-FBE4-B84C-8DE6-E79323AB4F3B}"/>
    <dgm:cxn modelId="{7F2B1447-BEC2-3A46-91CD-617F3A022FAD}" type="presOf" srcId="{DA7659F9-33DC-DD4A-A34E-3DFD7EA7FD86}" destId="{372F438E-0041-4366-B2A3-2183F173E802}" srcOrd="0" destOrd="1" presId="urn:microsoft.com/office/officeart/2018/5/layout/CenteredIconLabelDescriptionList"/>
    <dgm:cxn modelId="{0176F359-04CB-1045-AA97-5242C954586A}" type="presOf" srcId="{C38832B9-536A-7042-86F4-8913C20CE9FA}" destId="{1BE0CB0E-AF9D-45ED-9C9D-82E559FE2AB8}" srcOrd="0" destOrd="0" presId="urn:microsoft.com/office/officeart/2018/5/layout/CenteredIconLabelDescriptionList"/>
    <dgm:cxn modelId="{23C2AA6C-BC2E-FA41-940C-DC25F6F10A08}" srcId="{126C2439-A03B-CF4E-8022-16B8EE3FC3CB}" destId="{85586B87-F589-A045-805A-DB82991CC86D}" srcOrd="2" destOrd="0" parTransId="{11442244-B45D-B44C-B646-5D7634835D16}" sibTransId="{7FB5F225-6DFE-FC46-9BC2-EF8450E69D5E}"/>
    <dgm:cxn modelId="{2DB21872-2A25-314E-BA68-B234A081A41A}" type="presOf" srcId="{DEA66A4E-27B0-F446-95A9-834582232FDF}" destId="{0B328986-D7DA-4522-B817-E017F64AD3AE}" srcOrd="0" destOrd="3" presId="urn:microsoft.com/office/officeart/2018/5/layout/CenteredIconLabelDescriptionList"/>
    <dgm:cxn modelId="{CDB4AA73-4095-694F-963E-125F15564C10}" type="presOf" srcId="{480AF64A-DF3E-3A45-AFCD-BE29A22652A5}" destId="{372F438E-0041-4366-B2A3-2183F173E802}" srcOrd="0" destOrd="3" presId="urn:microsoft.com/office/officeart/2018/5/layout/CenteredIconLabelDescriptionList"/>
    <dgm:cxn modelId="{83229E75-EB19-2A4A-9741-57A1BE06D926}" type="presOf" srcId="{85586B87-F589-A045-805A-DB82991CC86D}" destId="{0B328986-D7DA-4522-B817-E017F64AD3AE}" srcOrd="0" destOrd="2" presId="urn:microsoft.com/office/officeart/2018/5/layout/CenteredIconLabelDescriptionList"/>
    <dgm:cxn modelId="{5F387199-EC49-3241-8B0D-334FD05A1D26}" srcId="{C38832B9-536A-7042-86F4-8913C20CE9FA}" destId="{742BD38E-8AC8-C345-AA93-BFA8D95E1C0B}" srcOrd="2" destOrd="0" parTransId="{BF18D28C-0347-1F4D-A2E0-8B1F5A04E6CE}" sibTransId="{F8A710EB-1F16-CA45-8774-09EE25BF4E60}"/>
    <dgm:cxn modelId="{4BE51AA4-ADBE-024D-AAF6-44F799A67CDE}" type="presOf" srcId="{11882C6A-F747-D74A-80ED-DECAE4A3C594}" destId="{0B328986-D7DA-4522-B817-E017F64AD3AE}" srcOrd="0" destOrd="0" presId="urn:microsoft.com/office/officeart/2018/5/layout/CenteredIconLabelDescriptionList"/>
    <dgm:cxn modelId="{F1A3C5A8-4D25-054B-A5C4-9FF37A7B6FCD}" srcId="{126C2439-A03B-CF4E-8022-16B8EE3FC3CB}" destId="{11882C6A-F747-D74A-80ED-DECAE4A3C594}" srcOrd="0" destOrd="0" parTransId="{14169E0A-3EFE-544B-812B-01DA6422F442}" sibTransId="{3F085B44-BD3C-5049-B552-82972F1946B5}"/>
    <dgm:cxn modelId="{AC4844B4-DBE4-8E45-BCBC-FAFCFEE7FCED}" srcId="{126C2439-A03B-CF4E-8022-16B8EE3FC3CB}" destId="{DEA66A4E-27B0-F446-95A9-834582232FDF}" srcOrd="3" destOrd="0" parTransId="{C286D29F-F895-B246-8061-A741D6170F19}" sibTransId="{A1787EDC-68DA-E04F-BF87-BA79D87EBAE0}"/>
    <dgm:cxn modelId="{13AE55D4-D5C8-3D48-BDFB-7397E4ED7FC8}" type="presOf" srcId="{FE654102-93B7-E14D-B3C9-BF4205E86FFA}" destId="{372F438E-0041-4366-B2A3-2183F173E802}" srcOrd="0" destOrd="0" presId="urn:microsoft.com/office/officeart/2018/5/layout/CenteredIconLabelDescriptionList"/>
    <dgm:cxn modelId="{B5565EE0-A1CC-C946-AABF-AA26A0038A4D}" srcId="{A8ABC3ED-1AA5-644A-B78E-54D9C2C5A996}" destId="{126C2439-A03B-CF4E-8022-16B8EE3FC3CB}" srcOrd="1" destOrd="0" parTransId="{019CC0EE-22AD-4548-8BEC-DA1A4C6205EB}" sibTransId="{AB6DCC62-E5B9-3B42-8A50-0B08CF3E359F}"/>
    <dgm:cxn modelId="{321798E0-2AFB-5149-86A5-81B93502597C}" srcId="{C38832B9-536A-7042-86F4-8913C20CE9FA}" destId="{480AF64A-DF3E-3A45-AFCD-BE29A22652A5}" srcOrd="3" destOrd="0" parTransId="{351D51DC-8C1C-9A40-8656-E6BF77F67384}" sibTransId="{F04A8769-D221-7C4D-AE41-131E432F4060}"/>
    <dgm:cxn modelId="{9F600DE6-1697-A04A-A4DA-2A5D219126D8}" srcId="{C38832B9-536A-7042-86F4-8913C20CE9FA}" destId="{FE654102-93B7-E14D-B3C9-BF4205E86FFA}" srcOrd="0" destOrd="0" parTransId="{B3E16CB6-9AE2-5B41-9384-E8FC8D8C7143}" sibTransId="{341EDA69-75F4-954F-AA15-F77BD05CC72A}"/>
    <dgm:cxn modelId="{BE0933FF-6E40-2043-B66D-632ACF0DF7BA}" type="presOf" srcId="{126C2439-A03B-CF4E-8022-16B8EE3FC3CB}" destId="{698B75D8-9C22-4254-A93B-0E7B67175A54}" srcOrd="0" destOrd="0" presId="urn:microsoft.com/office/officeart/2018/5/layout/CenteredIconLabelDescriptionList"/>
    <dgm:cxn modelId="{35D0FAA7-53C1-C043-86A2-B0D2D11AD7E5}" type="presParOf" srcId="{F4F43069-E39B-4A01-B110-C292E4456E62}" destId="{3F7BE7C7-EFC6-4106-8520-EF520C6EAF61}" srcOrd="0" destOrd="0" presId="urn:microsoft.com/office/officeart/2018/5/layout/CenteredIconLabelDescriptionList"/>
    <dgm:cxn modelId="{2D399207-4C4B-8243-927F-95E05F079E50}" type="presParOf" srcId="{3F7BE7C7-EFC6-4106-8520-EF520C6EAF61}" destId="{D11593B5-F393-4C1D-8AD4-C74645366547}" srcOrd="0" destOrd="0" presId="urn:microsoft.com/office/officeart/2018/5/layout/CenteredIconLabelDescriptionList"/>
    <dgm:cxn modelId="{19251E0C-5AD5-FD45-BC25-15B766AFFD7A}" type="presParOf" srcId="{3F7BE7C7-EFC6-4106-8520-EF520C6EAF61}" destId="{43C4A5C2-7201-404C-9426-24101CFF9B0E}" srcOrd="1" destOrd="0" presId="urn:microsoft.com/office/officeart/2018/5/layout/CenteredIconLabelDescriptionList"/>
    <dgm:cxn modelId="{55C77AB4-52C1-A24D-B7EF-B7BE990679FF}" type="presParOf" srcId="{3F7BE7C7-EFC6-4106-8520-EF520C6EAF61}" destId="{1BE0CB0E-AF9D-45ED-9C9D-82E559FE2AB8}" srcOrd="2" destOrd="0" presId="urn:microsoft.com/office/officeart/2018/5/layout/CenteredIconLabelDescriptionList"/>
    <dgm:cxn modelId="{F64C70DF-0900-5D4E-95CE-A2AE1CED8C6F}" type="presParOf" srcId="{3F7BE7C7-EFC6-4106-8520-EF520C6EAF61}" destId="{70B5ED5E-EB89-4C2A-B9A2-6072A8EC55D4}" srcOrd="3" destOrd="0" presId="urn:microsoft.com/office/officeart/2018/5/layout/CenteredIconLabelDescriptionList"/>
    <dgm:cxn modelId="{44005796-98EA-5F47-A978-2519F55003A3}" type="presParOf" srcId="{3F7BE7C7-EFC6-4106-8520-EF520C6EAF61}" destId="{372F438E-0041-4366-B2A3-2183F173E802}" srcOrd="4" destOrd="0" presId="urn:microsoft.com/office/officeart/2018/5/layout/CenteredIconLabelDescriptionList"/>
    <dgm:cxn modelId="{32EC4FED-81EB-ED4F-85EE-A6FE0025EEF5}" type="presParOf" srcId="{F4F43069-E39B-4A01-B110-C292E4456E62}" destId="{76B583F9-BC22-429B-83AF-BB2D541B4825}" srcOrd="1" destOrd="0" presId="urn:microsoft.com/office/officeart/2018/5/layout/CenteredIconLabelDescriptionList"/>
    <dgm:cxn modelId="{1343D8B2-64EB-4748-A9DD-6D05692938DF}" type="presParOf" srcId="{F4F43069-E39B-4A01-B110-C292E4456E62}" destId="{BD621C7D-8523-4F87-8484-FD8268FB9B60}" srcOrd="2" destOrd="0" presId="urn:microsoft.com/office/officeart/2018/5/layout/CenteredIconLabelDescriptionList"/>
    <dgm:cxn modelId="{E736F282-94E2-074D-8015-70BC461A2551}" type="presParOf" srcId="{BD621C7D-8523-4F87-8484-FD8268FB9B60}" destId="{C465CCC9-E1EA-46ED-B5BB-D1A47BCE050E}" srcOrd="0" destOrd="0" presId="urn:microsoft.com/office/officeart/2018/5/layout/CenteredIconLabelDescriptionList"/>
    <dgm:cxn modelId="{C4E8C233-DC13-124E-9D3E-16CD58EE1F70}" type="presParOf" srcId="{BD621C7D-8523-4F87-8484-FD8268FB9B60}" destId="{422D9391-4D42-4395-B76D-5B1697D003D0}" srcOrd="1" destOrd="0" presId="urn:microsoft.com/office/officeart/2018/5/layout/CenteredIconLabelDescriptionList"/>
    <dgm:cxn modelId="{0C6276DA-917D-5A48-8689-3534D6F4F8AD}" type="presParOf" srcId="{BD621C7D-8523-4F87-8484-FD8268FB9B60}" destId="{698B75D8-9C22-4254-A93B-0E7B67175A54}" srcOrd="2" destOrd="0" presId="urn:microsoft.com/office/officeart/2018/5/layout/CenteredIconLabelDescriptionList"/>
    <dgm:cxn modelId="{E76FC53A-AADB-AE44-9411-FE4C3BE202B7}" type="presParOf" srcId="{BD621C7D-8523-4F87-8484-FD8268FB9B60}" destId="{4528904A-C7C6-4115-9FC6-9DA790937654}" srcOrd="3" destOrd="0" presId="urn:microsoft.com/office/officeart/2018/5/layout/CenteredIconLabelDescriptionList"/>
    <dgm:cxn modelId="{85EF1ECB-0C16-4543-9106-360FAB1F02D1}" type="presParOf" srcId="{BD621C7D-8523-4F87-8484-FD8268FB9B60}" destId="{0B328986-D7DA-4522-B817-E017F64AD3A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ABC3ED-1AA5-644A-B78E-54D9C2C5A99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832B9-536A-7042-86F4-8913C20CE9F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CoCo IdP</a:t>
          </a:r>
        </a:p>
      </dgm:t>
    </dgm:pt>
    <dgm:pt modelId="{E54AC68D-4E03-D24A-A2D9-4870047D74FB}" type="parTrans" cxnId="{DB018D42-A562-724C-8B61-59F78344A79E}">
      <dgm:prSet/>
      <dgm:spPr/>
      <dgm:t>
        <a:bodyPr/>
        <a:lstStyle/>
        <a:p>
          <a:endParaRPr lang="en-US"/>
        </a:p>
      </dgm:t>
    </dgm:pt>
    <dgm:pt modelId="{4C1BD3F9-FBE4-B84C-8DE6-E79323AB4F3B}" type="sibTrans" cxnId="{DB018D42-A562-724C-8B61-59F78344A79E}">
      <dgm:prSet/>
      <dgm:spPr/>
      <dgm:t>
        <a:bodyPr/>
        <a:lstStyle/>
        <a:p>
          <a:endParaRPr lang="en-US"/>
        </a:p>
      </dgm:t>
    </dgm:pt>
    <dgm:pt modelId="{FE654102-93B7-E14D-B3C9-BF4205E86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2016: 103 – 4.6% of total (2235)</a:t>
          </a:r>
          <a:endParaRPr lang="en-GB" dirty="0"/>
        </a:p>
      </dgm:t>
    </dgm:pt>
    <dgm:pt modelId="{B3E16CB6-9AE2-5B41-9384-E8FC8D8C7143}" type="parTrans" cxnId="{9F600DE6-1697-A04A-A4DA-2A5D219126D8}">
      <dgm:prSet/>
      <dgm:spPr/>
      <dgm:t>
        <a:bodyPr/>
        <a:lstStyle/>
        <a:p>
          <a:endParaRPr lang="en-US"/>
        </a:p>
      </dgm:t>
    </dgm:pt>
    <dgm:pt modelId="{341EDA69-75F4-954F-AA15-F77BD05CC72A}" type="sibTrans" cxnId="{9F600DE6-1697-A04A-A4DA-2A5D219126D8}">
      <dgm:prSet/>
      <dgm:spPr/>
      <dgm:t>
        <a:bodyPr/>
        <a:lstStyle/>
        <a:p>
          <a:endParaRPr lang="en-US"/>
        </a:p>
      </dgm:t>
    </dgm:pt>
    <dgm:pt modelId="{DA7659F9-33DC-DD4A-A34E-3DFD7EA7FD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2017: 156 – 6% of total (2580)</a:t>
          </a:r>
          <a:endParaRPr lang="en-GB" dirty="0"/>
        </a:p>
      </dgm:t>
    </dgm:pt>
    <dgm:pt modelId="{23B52E12-19DA-BD49-8CF1-78ED3CCF5462}" type="parTrans" cxnId="{F5F46042-4873-B243-9FD4-B0FE15C33E02}">
      <dgm:prSet/>
      <dgm:spPr/>
      <dgm:t>
        <a:bodyPr/>
        <a:lstStyle/>
        <a:p>
          <a:endParaRPr lang="en-US"/>
        </a:p>
      </dgm:t>
    </dgm:pt>
    <dgm:pt modelId="{FEE7086D-23D8-9C4E-9FF3-8E27FBC0FF54}" type="sibTrans" cxnId="{F5F46042-4873-B243-9FD4-B0FE15C33E02}">
      <dgm:prSet/>
      <dgm:spPr/>
      <dgm:t>
        <a:bodyPr/>
        <a:lstStyle/>
        <a:p>
          <a:endParaRPr lang="en-US"/>
        </a:p>
      </dgm:t>
    </dgm:pt>
    <dgm:pt modelId="{742BD38E-8AC8-C345-AA93-BFA8D95E1C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2018: 243 – 8.2% of total (2970)</a:t>
          </a:r>
          <a:endParaRPr lang="en-GB" dirty="0"/>
        </a:p>
      </dgm:t>
    </dgm:pt>
    <dgm:pt modelId="{BF18D28C-0347-1F4D-A2E0-8B1F5A04E6CE}" type="parTrans" cxnId="{5F387199-EC49-3241-8B0D-334FD05A1D26}">
      <dgm:prSet/>
      <dgm:spPr/>
      <dgm:t>
        <a:bodyPr/>
        <a:lstStyle/>
        <a:p>
          <a:endParaRPr lang="en-US"/>
        </a:p>
      </dgm:t>
    </dgm:pt>
    <dgm:pt modelId="{F8A710EB-1F16-CA45-8774-09EE25BF4E60}" type="sibTrans" cxnId="{5F387199-EC49-3241-8B0D-334FD05A1D26}">
      <dgm:prSet/>
      <dgm:spPr/>
      <dgm:t>
        <a:bodyPr/>
        <a:lstStyle/>
        <a:p>
          <a:endParaRPr lang="en-US"/>
        </a:p>
      </dgm:t>
    </dgm:pt>
    <dgm:pt modelId="{126C2439-A03B-CF4E-8022-16B8EE3FC3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CoCo SP</a:t>
          </a:r>
          <a:endParaRPr lang="en-GB"/>
        </a:p>
      </dgm:t>
    </dgm:pt>
    <dgm:pt modelId="{019CC0EE-22AD-4548-8BEC-DA1A4C6205EB}" type="parTrans" cxnId="{B5565EE0-A1CC-C946-AABF-AA26A0038A4D}">
      <dgm:prSet/>
      <dgm:spPr/>
      <dgm:t>
        <a:bodyPr/>
        <a:lstStyle/>
        <a:p>
          <a:endParaRPr lang="en-US"/>
        </a:p>
      </dgm:t>
    </dgm:pt>
    <dgm:pt modelId="{AB6DCC62-E5B9-3B42-8A50-0B08CF3E359F}" type="sibTrans" cxnId="{B5565EE0-A1CC-C946-AABF-AA26A0038A4D}">
      <dgm:prSet/>
      <dgm:spPr/>
      <dgm:t>
        <a:bodyPr/>
        <a:lstStyle/>
        <a:p>
          <a:endParaRPr lang="en-US"/>
        </a:p>
      </dgm:t>
    </dgm:pt>
    <dgm:pt modelId="{11882C6A-F747-D74A-80ED-DECAE4A3C5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2016: 103 – 7.4% of total (1384)</a:t>
          </a:r>
          <a:endParaRPr lang="en-GB" dirty="0"/>
        </a:p>
      </dgm:t>
    </dgm:pt>
    <dgm:pt modelId="{14169E0A-3EFE-544B-812B-01DA6422F442}" type="parTrans" cxnId="{F1A3C5A8-4D25-054B-A5C4-9FF37A7B6FCD}">
      <dgm:prSet/>
      <dgm:spPr/>
      <dgm:t>
        <a:bodyPr/>
        <a:lstStyle/>
        <a:p>
          <a:endParaRPr lang="en-US"/>
        </a:p>
      </dgm:t>
    </dgm:pt>
    <dgm:pt modelId="{3F085B44-BD3C-5049-B552-82972F1946B5}" type="sibTrans" cxnId="{F1A3C5A8-4D25-054B-A5C4-9FF37A7B6FCD}">
      <dgm:prSet/>
      <dgm:spPr/>
      <dgm:t>
        <a:bodyPr/>
        <a:lstStyle/>
        <a:p>
          <a:endParaRPr lang="en-US"/>
        </a:p>
      </dgm:t>
    </dgm:pt>
    <dgm:pt modelId="{5DA3697E-EC6E-3F49-9C48-DFA1C5ECD9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2017: 130 – 7.3% of total (1780)</a:t>
          </a:r>
          <a:endParaRPr lang="en-GB" dirty="0"/>
        </a:p>
      </dgm:t>
    </dgm:pt>
    <dgm:pt modelId="{5E9848B8-ADEC-3342-B9D7-C8D9EA8500C5}" type="parTrans" cxnId="{24E42220-5C37-1247-A280-B5F2FFDAD858}">
      <dgm:prSet/>
      <dgm:spPr/>
      <dgm:t>
        <a:bodyPr/>
        <a:lstStyle/>
        <a:p>
          <a:endParaRPr lang="en-US"/>
        </a:p>
      </dgm:t>
    </dgm:pt>
    <dgm:pt modelId="{78E917D6-3E71-2B45-AE94-A7F361F8805D}" type="sibTrans" cxnId="{24E42220-5C37-1247-A280-B5F2FFDAD858}">
      <dgm:prSet/>
      <dgm:spPr/>
      <dgm:t>
        <a:bodyPr/>
        <a:lstStyle/>
        <a:p>
          <a:endParaRPr lang="en-US"/>
        </a:p>
      </dgm:t>
    </dgm:pt>
    <dgm:pt modelId="{85586B87-F589-A045-805A-DB82991CC8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2018: 170 – 7.3% of total (2332)</a:t>
          </a:r>
          <a:endParaRPr lang="en-GB" dirty="0"/>
        </a:p>
      </dgm:t>
    </dgm:pt>
    <dgm:pt modelId="{11442244-B45D-B44C-B646-5D7634835D16}" type="parTrans" cxnId="{23C2AA6C-BC2E-FA41-940C-DC25F6F10A08}">
      <dgm:prSet/>
      <dgm:spPr/>
      <dgm:t>
        <a:bodyPr/>
        <a:lstStyle/>
        <a:p>
          <a:endParaRPr lang="en-US"/>
        </a:p>
      </dgm:t>
    </dgm:pt>
    <dgm:pt modelId="{7FB5F225-6DFE-FC46-9BC2-EF8450E69D5E}" type="sibTrans" cxnId="{23C2AA6C-BC2E-FA41-940C-DC25F6F10A08}">
      <dgm:prSet/>
      <dgm:spPr/>
      <dgm:t>
        <a:bodyPr/>
        <a:lstStyle/>
        <a:p>
          <a:endParaRPr lang="en-US"/>
        </a:p>
      </dgm:t>
    </dgm:pt>
    <dgm:pt modelId="{0245ED83-6A38-3141-BACB-B1896473853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2019: 364  - 11.5% of total (3163)</a:t>
          </a:r>
        </a:p>
      </dgm:t>
    </dgm:pt>
    <dgm:pt modelId="{57B1AF8A-5338-4D4F-BDA8-1D818CC3DC40}" type="parTrans" cxnId="{C64AC414-C90D-E548-B165-74D4B654C802}">
      <dgm:prSet/>
      <dgm:spPr/>
      <dgm:t>
        <a:bodyPr/>
        <a:lstStyle/>
        <a:p>
          <a:endParaRPr lang="en-GB"/>
        </a:p>
      </dgm:t>
    </dgm:pt>
    <dgm:pt modelId="{9541D4CE-FDA4-CA46-A13C-594A86CEBBCC}" type="sibTrans" cxnId="{C64AC414-C90D-E548-B165-74D4B654C802}">
      <dgm:prSet/>
      <dgm:spPr/>
      <dgm:t>
        <a:bodyPr/>
        <a:lstStyle/>
        <a:p>
          <a:endParaRPr lang="en-GB"/>
        </a:p>
      </dgm:t>
    </dgm:pt>
    <dgm:pt modelId="{104F8940-1248-6644-8645-6ED9A2E0B36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2019: 198 - 7.4% of total  (2668)</a:t>
          </a:r>
        </a:p>
      </dgm:t>
    </dgm:pt>
    <dgm:pt modelId="{30EAEFC5-3DBE-A743-BC7D-00D3CBEFA542}" type="parTrans" cxnId="{6F1A248C-F30F-7342-BFBC-2AFE6AE093D4}">
      <dgm:prSet/>
      <dgm:spPr/>
      <dgm:t>
        <a:bodyPr/>
        <a:lstStyle/>
        <a:p>
          <a:endParaRPr lang="en-GB"/>
        </a:p>
      </dgm:t>
    </dgm:pt>
    <dgm:pt modelId="{232BE913-D8CF-7E41-BB51-57AC2C581874}" type="sibTrans" cxnId="{6F1A248C-F30F-7342-BFBC-2AFE6AE093D4}">
      <dgm:prSet/>
      <dgm:spPr/>
      <dgm:t>
        <a:bodyPr/>
        <a:lstStyle/>
        <a:p>
          <a:endParaRPr lang="en-GB"/>
        </a:p>
      </dgm:t>
    </dgm:pt>
    <dgm:pt modelId="{0C027702-FB81-48C4-8BA5-A4626B6719BB}" type="pres">
      <dgm:prSet presAssocID="{A8ABC3ED-1AA5-644A-B78E-54D9C2C5A996}" presName="root" presStyleCnt="0">
        <dgm:presLayoutVars>
          <dgm:dir/>
          <dgm:resizeHandles val="exact"/>
        </dgm:presLayoutVars>
      </dgm:prSet>
      <dgm:spPr/>
    </dgm:pt>
    <dgm:pt modelId="{551A3CB0-F83D-42A5-8046-46C2AC21DCBD}" type="pres">
      <dgm:prSet presAssocID="{C38832B9-536A-7042-86F4-8913C20CE9FA}" presName="compNode" presStyleCnt="0"/>
      <dgm:spPr/>
    </dgm:pt>
    <dgm:pt modelId="{184C7BF5-B711-4F2E-94DF-BEBDACE362B8}" type="pres">
      <dgm:prSet presAssocID="{C38832B9-536A-7042-86F4-8913C20CE9FA}" presName="iconRect" presStyleLbl="node1" presStyleIdx="0" presStyleCnt="2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283632-DB48-45BC-BC1F-1723BCDC447C}" type="pres">
      <dgm:prSet presAssocID="{C38832B9-536A-7042-86F4-8913C20CE9FA}" presName="iconSpace" presStyleCnt="0"/>
      <dgm:spPr/>
    </dgm:pt>
    <dgm:pt modelId="{E03A12F6-FB27-4F2A-B66C-9E9ABF619DB3}" type="pres">
      <dgm:prSet presAssocID="{C38832B9-536A-7042-86F4-8913C20CE9FA}" presName="parTx" presStyleLbl="revTx" presStyleIdx="0" presStyleCnt="4">
        <dgm:presLayoutVars>
          <dgm:chMax val="0"/>
          <dgm:chPref val="0"/>
        </dgm:presLayoutVars>
      </dgm:prSet>
      <dgm:spPr/>
    </dgm:pt>
    <dgm:pt modelId="{ECAEE694-CC37-469F-8659-BD2468E991B1}" type="pres">
      <dgm:prSet presAssocID="{C38832B9-536A-7042-86F4-8913C20CE9FA}" presName="txSpace" presStyleCnt="0"/>
      <dgm:spPr/>
    </dgm:pt>
    <dgm:pt modelId="{045BB05A-42E7-43AD-8EA8-754D00BF4C59}" type="pres">
      <dgm:prSet presAssocID="{C38832B9-536A-7042-86F4-8913C20CE9FA}" presName="desTx" presStyleLbl="revTx" presStyleIdx="1" presStyleCnt="4">
        <dgm:presLayoutVars/>
      </dgm:prSet>
      <dgm:spPr/>
    </dgm:pt>
    <dgm:pt modelId="{56C0EF27-BFEC-453A-B7FF-F00ACEA9A36F}" type="pres">
      <dgm:prSet presAssocID="{4C1BD3F9-FBE4-B84C-8DE6-E79323AB4F3B}" presName="sibTrans" presStyleCnt="0"/>
      <dgm:spPr/>
    </dgm:pt>
    <dgm:pt modelId="{692F558A-9B92-4EF1-80E2-7B6A3691FAA9}" type="pres">
      <dgm:prSet presAssocID="{126C2439-A03B-CF4E-8022-16B8EE3FC3CB}" presName="compNode" presStyleCnt="0"/>
      <dgm:spPr/>
    </dgm:pt>
    <dgm:pt modelId="{559F7087-0D9D-4ADE-8B2A-74DE563A123E}" type="pres">
      <dgm:prSet presAssocID="{126C2439-A03B-CF4E-8022-16B8EE3FC3CB}" presName="iconRect" presStyleLbl="node1" presStyleIdx="1" presStyleCnt="2"/>
      <dgm:spPr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9971601F-CC27-4EC0-910A-720D3FCBCB65}" type="pres">
      <dgm:prSet presAssocID="{126C2439-A03B-CF4E-8022-16B8EE3FC3CB}" presName="iconSpace" presStyleCnt="0"/>
      <dgm:spPr/>
    </dgm:pt>
    <dgm:pt modelId="{FEF18692-4DA9-4DBC-9EB7-D06DEEE41C7D}" type="pres">
      <dgm:prSet presAssocID="{126C2439-A03B-CF4E-8022-16B8EE3FC3CB}" presName="parTx" presStyleLbl="revTx" presStyleIdx="2" presStyleCnt="4">
        <dgm:presLayoutVars>
          <dgm:chMax val="0"/>
          <dgm:chPref val="0"/>
        </dgm:presLayoutVars>
      </dgm:prSet>
      <dgm:spPr/>
    </dgm:pt>
    <dgm:pt modelId="{D3AE9BAE-7547-4DBD-9893-B50F8822D501}" type="pres">
      <dgm:prSet presAssocID="{126C2439-A03B-CF4E-8022-16B8EE3FC3CB}" presName="txSpace" presStyleCnt="0"/>
      <dgm:spPr/>
    </dgm:pt>
    <dgm:pt modelId="{DFB267F6-F60C-45F6-8C06-090A9D5AC8ED}" type="pres">
      <dgm:prSet presAssocID="{126C2439-A03B-CF4E-8022-16B8EE3FC3CB}" presName="desTx" presStyleLbl="revTx" presStyleIdx="3" presStyleCnt="4">
        <dgm:presLayoutVars/>
      </dgm:prSet>
      <dgm:spPr/>
    </dgm:pt>
  </dgm:ptLst>
  <dgm:cxnLst>
    <dgm:cxn modelId="{37B37C09-E930-B74E-AE15-12D974F57120}" type="presOf" srcId="{11882C6A-F747-D74A-80ED-DECAE4A3C594}" destId="{DFB267F6-F60C-45F6-8C06-090A9D5AC8ED}" srcOrd="0" destOrd="0" presId="urn:microsoft.com/office/officeart/2018/5/layout/CenteredIconLabelDescriptionList"/>
    <dgm:cxn modelId="{9D87AD10-2FD9-E84E-8EAE-B270EE32573E}" type="presOf" srcId="{C38832B9-536A-7042-86F4-8913C20CE9FA}" destId="{E03A12F6-FB27-4F2A-B66C-9E9ABF619DB3}" srcOrd="0" destOrd="0" presId="urn:microsoft.com/office/officeart/2018/5/layout/CenteredIconLabelDescriptionList"/>
    <dgm:cxn modelId="{C64AC414-C90D-E548-B165-74D4B654C802}" srcId="{C38832B9-536A-7042-86F4-8913C20CE9FA}" destId="{0245ED83-6A38-3141-BACB-B18964738535}" srcOrd="3" destOrd="0" parTransId="{57B1AF8A-5338-4D4F-BDA8-1D818CC3DC40}" sibTransId="{9541D4CE-FDA4-CA46-A13C-594A86CEBBCC}"/>
    <dgm:cxn modelId="{E476CB15-2917-D44B-987F-EF2D811A04B9}" type="presOf" srcId="{0245ED83-6A38-3141-BACB-B18964738535}" destId="{045BB05A-42E7-43AD-8EA8-754D00BF4C59}" srcOrd="0" destOrd="3" presId="urn:microsoft.com/office/officeart/2018/5/layout/CenteredIconLabelDescriptionList"/>
    <dgm:cxn modelId="{24E42220-5C37-1247-A280-B5F2FFDAD858}" srcId="{126C2439-A03B-CF4E-8022-16B8EE3FC3CB}" destId="{5DA3697E-EC6E-3F49-9C48-DFA1C5ECD9B4}" srcOrd="1" destOrd="0" parTransId="{5E9848B8-ADEC-3342-B9D7-C8D9EA8500C5}" sibTransId="{78E917D6-3E71-2B45-AE94-A7F361F8805D}"/>
    <dgm:cxn modelId="{F5F46042-4873-B243-9FD4-B0FE15C33E02}" srcId="{C38832B9-536A-7042-86F4-8913C20CE9FA}" destId="{DA7659F9-33DC-DD4A-A34E-3DFD7EA7FD86}" srcOrd="1" destOrd="0" parTransId="{23B52E12-19DA-BD49-8CF1-78ED3CCF5462}" sibTransId="{FEE7086D-23D8-9C4E-9FF3-8E27FBC0FF54}"/>
    <dgm:cxn modelId="{DB018D42-A562-724C-8B61-59F78344A79E}" srcId="{A8ABC3ED-1AA5-644A-B78E-54D9C2C5A996}" destId="{C38832B9-536A-7042-86F4-8913C20CE9FA}" srcOrd="0" destOrd="0" parTransId="{E54AC68D-4E03-D24A-A2D9-4870047D74FB}" sibTransId="{4C1BD3F9-FBE4-B84C-8DE6-E79323AB4F3B}"/>
    <dgm:cxn modelId="{37F93458-6EA7-2546-9FD7-147621513A60}" type="presOf" srcId="{5DA3697E-EC6E-3F49-9C48-DFA1C5ECD9B4}" destId="{DFB267F6-F60C-45F6-8C06-090A9D5AC8ED}" srcOrd="0" destOrd="1" presId="urn:microsoft.com/office/officeart/2018/5/layout/CenteredIconLabelDescriptionList"/>
    <dgm:cxn modelId="{23C2AA6C-BC2E-FA41-940C-DC25F6F10A08}" srcId="{126C2439-A03B-CF4E-8022-16B8EE3FC3CB}" destId="{85586B87-F589-A045-805A-DB82991CC86D}" srcOrd="2" destOrd="0" parTransId="{11442244-B45D-B44C-B646-5D7634835D16}" sibTransId="{7FB5F225-6DFE-FC46-9BC2-EF8450E69D5E}"/>
    <dgm:cxn modelId="{34CFE974-1690-8F43-8207-FF7F8879996A}" type="presOf" srcId="{126C2439-A03B-CF4E-8022-16B8EE3FC3CB}" destId="{FEF18692-4DA9-4DBC-9EB7-D06DEEE41C7D}" srcOrd="0" destOrd="0" presId="urn:microsoft.com/office/officeart/2018/5/layout/CenteredIconLabelDescriptionList"/>
    <dgm:cxn modelId="{6F1A248C-F30F-7342-BFBC-2AFE6AE093D4}" srcId="{126C2439-A03B-CF4E-8022-16B8EE3FC3CB}" destId="{104F8940-1248-6644-8645-6ED9A2E0B36C}" srcOrd="3" destOrd="0" parTransId="{30EAEFC5-3DBE-A743-BC7D-00D3CBEFA542}" sibTransId="{232BE913-D8CF-7E41-BB51-57AC2C581874}"/>
    <dgm:cxn modelId="{5F387199-EC49-3241-8B0D-334FD05A1D26}" srcId="{C38832B9-536A-7042-86F4-8913C20CE9FA}" destId="{742BD38E-8AC8-C345-AA93-BFA8D95E1C0B}" srcOrd="2" destOrd="0" parTransId="{BF18D28C-0347-1F4D-A2E0-8B1F5A04E6CE}" sibTransId="{F8A710EB-1F16-CA45-8774-09EE25BF4E60}"/>
    <dgm:cxn modelId="{035AF5A5-3863-E54B-BD66-BEE44B2C06F9}" type="presOf" srcId="{85586B87-F589-A045-805A-DB82991CC86D}" destId="{DFB267F6-F60C-45F6-8C06-090A9D5AC8ED}" srcOrd="0" destOrd="2" presId="urn:microsoft.com/office/officeart/2018/5/layout/CenteredIconLabelDescriptionList"/>
    <dgm:cxn modelId="{F1A3C5A8-4D25-054B-A5C4-9FF37A7B6FCD}" srcId="{126C2439-A03B-CF4E-8022-16B8EE3FC3CB}" destId="{11882C6A-F747-D74A-80ED-DECAE4A3C594}" srcOrd="0" destOrd="0" parTransId="{14169E0A-3EFE-544B-812B-01DA6422F442}" sibTransId="{3F085B44-BD3C-5049-B552-82972F1946B5}"/>
    <dgm:cxn modelId="{1DFAE5B0-6628-4A4D-8CC8-36F026C649DB}" type="presOf" srcId="{FE654102-93B7-E14D-B3C9-BF4205E86FFA}" destId="{045BB05A-42E7-43AD-8EA8-754D00BF4C59}" srcOrd="0" destOrd="0" presId="urn:microsoft.com/office/officeart/2018/5/layout/CenteredIconLabelDescriptionList"/>
    <dgm:cxn modelId="{32AA4EB3-B83C-5D45-B5FD-C90F0966B135}" type="presOf" srcId="{DA7659F9-33DC-DD4A-A34E-3DFD7EA7FD86}" destId="{045BB05A-42E7-43AD-8EA8-754D00BF4C59}" srcOrd="0" destOrd="1" presId="urn:microsoft.com/office/officeart/2018/5/layout/CenteredIconLabelDescriptionList"/>
    <dgm:cxn modelId="{315532C5-E195-EA43-B555-69AF34D1A84B}" type="presOf" srcId="{742BD38E-8AC8-C345-AA93-BFA8D95E1C0B}" destId="{045BB05A-42E7-43AD-8EA8-754D00BF4C59}" srcOrd="0" destOrd="2" presId="urn:microsoft.com/office/officeart/2018/5/layout/CenteredIconLabelDescriptionList"/>
    <dgm:cxn modelId="{C3DD64CE-D3E3-BC4C-97D5-C76803FC1F4D}" type="presOf" srcId="{A8ABC3ED-1AA5-644A-B78E-54D9C2C5A996}" destId="{0C027702-FB81-48C4-8BA5-A4626B6719BB}" srcOrd="0" destOrd="0" presId="urn:microsoft.com/office/officeart/2018/5/layout/CenteredIconLabelDescriptionList"/>
    <dgm:cxn modelId="{AC69CDD5-0003-F341-9AC0-C695C383B29F}" type="presOf" srcId="{104F8940-1248-6644-8645-6ED9A2E0B36C}" destId="{DFB267F6-F60C-45F6-8C06-090A9D5AC8ED}" srcOrd="0" destOrd="3" presId="urn:microsoft.com/office/officeart/2018/5/layout/CenteredIconLabelDescriptionList"/>
    <dgm:cxn modelId="{B5565EE0-A1CC-C946-AABF-AA26A0038A4D}" srcId="{A8ABC3ED-1AA5-644A-B78E-54D9C2C5A996}" destId="{126C2439-A03B-CF4E-8022-16B8EE3FC3CB}" srcOrd="1" destOrd="0" parTransId="{019CC0EE-22AD-4548-8BEC-DA1A4C6205EB}" sibTransId="{AB6DCC62-E5B9-3B42-8A50-0B08CF3E359F}"/>
    <dgm:cxn modelId="{9F600DE6-1697-A04A-A4DA-2A5D219126D8}" srcId="{C38832B9-536A-7042-86F4-8913C20CE9FA}" destId="{FE654102-93B7-E14D-B3C9-BF4205E86FFA}" srcOrd="0" destOrd="0" parTransId="{B3E16CB6-9AE2-5B41-9384-E8FC8D8C7143}" sibTransId="{341EDA69-75F4-954F-AA15-F77BD05CC72A}"/>
    <dgm:cxn modelId="{D8B75C9F-2F6B-2D41-84F9-77166457E0DF}" type="presParOf" srcId="{0C027702-FB81-48C4-8BA5-A4626B6719BB}" destId="{551A3CB0-F83D-42A5-8046-46C2AC21DCBD}" srcOrd="0" destOrd="0" presId="urn:microsoft.com/office/officeart/2018/5/layout/CenteredIconLabelDescriptionList"/>
    <dgm:cxn modelId="{70594756-7F29-0948-BA7A-004ABEC08CCE}" type="presParOf" srcId="{551A3CB0-F83D-42A5-8046-46C2AC21DCBD}" destId="{184C7BF5-B711-4F2E-94DF-BEBDACE362B8}" srcOrd="0" destOrd="0" presId="urn:microsoft.com/office/officeart/2018/5/layout/CenteredIconLabelDescriptionList"/>
    <dgm:cxn modelId="{67B26901-6798-1748-97D9-846E2DC8BF91}" type="presParOf" srcId="{551A3CB0-F83D-42A5-8046-46C2AC21DCBD}" destId="{BB283632-DB48-45BC-BC1F-1723BCDC447C}" srcOrd="1" destOrd="0" presId="urn:microsoft.com/office/officeart/2018/5/layout/CenteredIconLabelDescriptionList"/>
    <dgm:cxn modelId="{D057BAFD-B42B-9F47-8B0F-4464F929A2DD}" type="presParOf" srcId="{551A3CB0-F83D-42A5-8046-46C2AC21DCBD}" destId="{E03A12F6-FB27-4F2A-B66C-9E9ABF619DB3}" srcOrd="2" destOrd="0" presId="urn:microsoft.com/office/officeart/2018/5/layout/CenteredIconLabelDescriptionList"/>
    <dgm:cxn modelId="{36D01666-CA04-2745-B001-654DA21338DB}" type="presParOf" srcId="{551A3CB0-F83D-42A5-8046-46C2AC21DCBD}" destId="{ECAEE694-CC37-469F-8659-BD2468E991B1}" srcOrd="3" destOrd="0" presId="urn:microsoft.com/office/officeart/2018/5/layout/CenteredIconLabelDescriptionList"/>
    <dgm:cxn modelId="{E276560D-E94B-DB44-A587-5C51177DDF0E}" type="presParOf" srcId="{551A3CB0-F83D-42A5-8046-46C2AC21DCBD}" destId="{045BB05A-42E7-43AD-8EA8-754D00BF4C59}" srcOrd="4" destOrd="0" presId="urn:microsoft.com/office/officeart/2018/5/layout/CenteredIconLabelDescriptionList"/>
    <dgm:cxn modelId="{6578D8C9-6998-014C-934A-EE91780E6718}" type="presParOf" srcId="{0C027702-FB81-48C4-8BA5-A4626B6719BB}" destId="{56C0EF27-BFEC-453A-B7FF-F00ACEA9A36F}" srcOrd="1" destOrd="0" presId="urn:microsoft.com/office/officeart/2018/5/layout/CenteredIconLabelDescriptionList"/>
    <dgm:cxn modelId="{16C28D2D-17F7-C646-B69B-8029BA1470B8}" type="presParOf" srcId="{0C027702-FB81-48C4-8BA5-A4626B6719BB}" destId="{692F558A-9B92-4EF1-80E2-7B6A3691FAA9}" srcOrd="2" destOrd="0" presId="urn:microsoft.com/office/officeart/2018/5/layout/CenteredIconLabelDescriptionList"/>
    <dgm:cxn modelId="{100A2D44-4B26-4C4D-9666-69946193F0A2}" type="presParOf" srcId="{692F558A-9B92-4EF1-80E2-7B6A3691FAA9}" destId="{559F7087-0D9D-4ADE-8B2A-74DE563A123E}" srcOrd="0" destOrd="0" presId="urn:microsoft.com/office/officeart/2018/5/layout/CenteredIconLabelDescriptionList"/>
    <dgm:cxn modelId="{E96F2C93-E459-BB41-85CD-0408267DEC53}" type="presParOf" srcId="{692F558A-9B92-4EF1-80E2-7B6A3691FAA9}" destId="{9971601F-CC27-4EC0-910A-720D3FCBCB65}" srcOrd="1" destOrd="0" presId="urn:microsoft.com/office/officeart/2018/5/layout/CenteredIconLabelDescriptionList"/>
    <dgm:cxn modelId="{ADA0337C-2DCF-5843-BFFC-853F79DA5BF4}" type="presParOf" srcId="{692F558A-9B92-4EF1-80E2-7B6A3691FAA9}" destId="{FEF18692-4DA9-4DBC-9EB7-D06DEEE41C7D}" srcOrd="2" destOrd="0" presId="urn:microsoft.com/office/officeart/2018/5/layout/CenteredIconLabelDescriptionList"/>
    <dgm:cxn modelId="{AEF01E14-7AC0-FE40-B717-0BA372EF02E5}" type="presParOf" srcId="{692F558A-9B92-4EF1-80E2-7B6A3691FAA9}" destId="{D3AE9BAE-7547-4DBD-9893-B50F8822D501}" srcOrd="3" destOrd="0" presId="urn:microsoft.com/office/officeart/2018/5/layout/CenteredIconLabelDescriptionList"/>
    <dgm:cxn modelId="{DBEA01FF-B88B-5F4A-90CE-774FE7A0EC55}" type="presParOf" srcId="{692F558A-9B92-4EF1-80E2-7B6A3691FAA9}" destId="{DFB267F6-F60C-45F6-8C06-090A9D5AC8E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ABC3ED-1AA5-644A-B78E-54D9C2C5A996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38832B9-536A-7042-86F4-8913C20CE9F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/>
            <a:t>Sirtfi IdP</a:t>
          </a:r>
        </a:p>
      </dgm:t>
    </dgm:pt>
    <dgm:pt modelId="{E54AC68D-4E03-D24A-A2D9-4870047D74FB}" type="parTrans" cxnId="{DB018D42-A562-724C-8B61-59F78344A79E}">
      <dgm:prSet/>
      <dgm:spPr/>
      <dgm:t>
        <a:bodyPr/>
        <a:lstStyle/>
        <a:p>
          <a:endParaRPr lang="en-US"/>
        </a:p>
      </dgm:t>
    </dgm:pt>
    <dgm:pt modelId="{4C1BD3F9-FBE4-B84C-8DE6-E79323AB4F3B}" type="sibTrans" cxnId="{DB018D42-A562-724C-8B61-59F78344A79E}">
      <dgm:prSet/>
      <dgm:spPr/>
      <dgm:t>
        <a:bodyPr/>
        <a:lstStyle/>
        <a:p>
          <a:endParaRPr lang="en-US"/>
        </a:p>
      </dgm:t>
    </dgm:pt>
    <dgm:pt modelId="{FE654102-93B7-E14D-B3C9-BF4205E86F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2016: 113 – 5% of total (2235)</a:t>
          </a:r>
          <a:endParaRPr lang="en-GB"/>
        </a:p>
      </dgm:t>
    </dgm:pt>
    <dgm:pt modelId="{B3E16CB6-9AE2-5B41-9384-E8FC8D8C7143}" type="parTrans" cxnId="{9F600DE6-1697-A04A-A4DA-2A5D219126D8}">
      <dgm:prSet/>
      <dgm:spPr/>
      <dgm:t>
        <a:bodyPr/>
        <a:lstStyle/>
        <a:p>
          <a:endParaRPr lang="en-US"/>
        </a:p>
      </dgm:t>
    </dgm:pt>
    <dgm:pt modelId="{341EDA69-75F4-954F-AA15-F77BD05CC72A}" type="sibTrans" cxnId="{9F600DE6-1697-A04A-A4DA-2A5D219126D8}">
      <dgm:prSet/>
      <dgm:spPr/>
      <dgm:t>
        <a:bodyPr/>
        <a:lstStyle/>
        <a:p>
          <a:endParaRPr lang="en-US"/>
        </a:p>
      </dgm:t>
    </dgm:pt>
    <dgm:pt modelId="{DA7659F9-33DC-DD4A-A34E-3DFD7EA7FD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2017: 189 – 7.3% of total (2580)</a:t>
          </a:r>
          <a:endParaRPr lang="en-GB"/>
        </a:p>
      </dgm:t>
    </dgm:pt>
    <dgm:pt modelId="{23B52E12-19DA-BD49-8CF1-78ED3CCF5462}" type="parTrans" cxnId="{F5F46042-4873-B243-9FD4-B0FE15C33E02}">
      <dgm:prSet/>
      <dgm:spPr/>
      <dgm:t>
        <a:bodyPr/>
        <a:lstStyle/>
        <a:p>
          <a:endParaRPr lang="en-US"/>
        </a:p>
      </dgm:t>
    </dgm:pt>
    <dgm:pt modelId="{FEE7086D-23D8-9C4E-9FF3-8E27FBC0FF54}" type="sibTrans" cxnId="{F5F46042-4873-B243-9FD4-B0FE15C33E02}">
      <dgm:prSet/>
      <dgm:spPr/>
      <dgm:t>
        <a:bodyPr/>
        <a:lstStyle/>
        <a:p>
          <a:endParaRPr lang="en-US"/>
        </a:p>
      </dgm:t>
    </dgm:pt>
    <dgm:pt modelId="{742BD38E-8AC8-C345-AA93-BFA8D95E1C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2018: 355 – 12% of total (2970)</a:t>
          </a:r>
          <a:endParaRPr lang="en-GB"/>
        </a:p>
      </dgm:t>
    </dgm:pt>
    <dgm:pt modelId="{BF18D28C-0347-1F4D-A2E0-8B1F5A04E6CE}" type="parTrans" cxnId="{5F387199-EC49-3241-8B0D-334FD05A1D26}">
      <dgm:prSet/>
      <dgm:spPr/>
      <dgm:t>
        <a:bodyPr/>
        <a:lstStyle/>
        <a:p>
          <a:endParaRPr lang="en-US"/>
        </a:p>
      </dgm:t>
    </dgm:pt>
    <dgm:pt modelId="{F8A710EB-1F16-CA45-8774-09EE25BF4E60}" type="sibTrans" cxnId="{5F387199-EC49-3241-8B0D-334FD05A1D26}">
      <dgm:prSet/>
      <dgm:spPr/>
      <dgm:t>
        <a:bodyPr/>
        <a:lstStyle/>
        <a:p>
          <a:endParaRPr lang="en-US"/>
        </a:p>
      </dgm:t>
    </dgm:pt>
    <dgm:pt modelId="{126C2439-A03B-CF4E-8022-16B8EE3FC3C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Sirtfi SP</a:t>
          </a:r>
          <a:endParaRPr lang="en-GB"/>
        </a:p>
      </dgm:t>
    </dgm:pt>
    <dgm:pt modelId="{019CC0EE-22AD-4548-8BEC-DA1A4C6205EB}" type="parTrans" cxnId="{B5565EE0-A1CC-C946-AABF-AA26A0038A4D}">
      <dgm:prSet/>
      <dgm:spPr/>
      <dgm:t>
        <a:bodyPr/>
        <a:lstStyle/>
        <a:p>
          <a:endParaRPr lang="en-US"/>
        </a:p>
      </dgm:t>
    </dgm:pt>
    <dgm:pt modelId="{AB6DCC62-E5B9-3B42-8A50-0B08CF3E359F}" type="sibTrans" cxnId="{B5565EE0-A1CC-C946-AABF-AA26A0038A4D}">
      <dgm:prSet/>
      <dgm:spPr/>
      <dgm:t>
        <a:bodyPr/>
        <a:lstStyle/>
        <a:p>
          <a:endParaRPr lang="en-US"/>
        </a:p>
      </dgm:t>
    </dgm:pt>
    <dgm:pt modelId="{11882C6A-F747-D74A-80ED-DECAE4A3C5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2016: 3  – 0.2% of total (1384)</a:t>
          </a:r>
          <a:endParaRPr lang="en-GB"/>
        </a:p>
      </dgm:t>
    </dgm:pt>
    <dgm:pt modelId="{14169E0A-3EFE-544B-812B-01DA6422F442}" type="parTrans" cxnId="{F1A3C5A8-4D25-054B-A5C4-9FF37A7B6FCD}">
      <dgm:prSet/>
      <dgm:spPr/>
      <dgm:t>
        <a:bodyPr/>
        <a:lstStyle/>
        <a:p>
          <a:endParaRPr lang="en-US"/>
        </a:p>
      </dgm:t>
    </dgm:pt>
    <dgm:pt modelId="{3F085B44-BD3C-5049-B552-82972F1946B5}" type="sibTrans" cxnId="{F1A3C5A8-4D25-054B-A5C4-9FF37A7B6FCD}">
      <dgm:prSet/>
      <dgm:spPr/>
      <dgm:t>
        <a:bodyPr/>
        <a:lstStyle/>
        <a:p>
          <a:endParaRPr lang="en-US"/>
        </a:p>
      </dgm:t>
    </dgm:pt>
    <dgm:pt modelId="{5DA3697E-EC6E-3F49-9C48-DFA1C5ECD9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2017: 14 – 0.8% of total (1780)</a:t>
          </a:r>
          <a:endParaRPr lang="en-GB"/>
        </a:p>
      </dgm:t>
    </dgm:pt>
    <dgm:pt modelId="{5E9848B8-ADEC-3342-B9D7-C8D9EA8500C5}" type="parTrans" cxnId="{24E42220-5C37-1247-A280-B5F2FFDAD858}">
      <dgm:prSet/>
      <dgm:spPr/>
      <dgm:t>
        <a:bodyPr/>
        <a:lstStyle/>
        <a:p>
          <a:endParaRPr lang="en-US"/>
        </a:p>
      </dgm:t>
    </dgm:pt>
    <dgm:pt modelId="{78E917D6-3E71-2B45-AE94-A7F361F8805D}" type="sibTrans" cxnId="{24E42220-5C37-1247-A280-B5F2FFDAD858}">
      <dgm:prSet/>
      <dgm:spPr/>
      <dgm:t>
        <a:bodyPr/>
        <a:lstStyle/>
        <a:p>
          <a:endParaRPr lang="en-US"/>
        </a:p>
      </dgm:t>
    </dgm:pt>
    <dgm:pt modelId="{85586B87-F589-A045-805A-DB82991CC8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2018: 131 – 5.6% of total (2332)</a:t>
          </a:r>
          <a:endParaRPr lang="en-GB"/>
        </a:p>
      </dgm:t>
    </dgm:pt>
    <dgm:pt modelId="{11442244-B45D-B44C-B646-5D7634835D16}" type="parTrans" cxnId="{23C2AA6C-BC2E-FA41-940C-DC25F6F10A08}">
      <dgm:prSet/>
      <dgm:spPr/>
      <dgm:t>
        <a:bodyPr/>
        <a:lstStyle/>
        <a:p>
          <a:endParaRPr lang="en-US"/>
        </a:p>
      </dgm:t>
    </dgm:pt>
    <dgm:pt modelId="{7FB5F225-6DFE-FC46-9BC2-EF8450E69D5E}" type="sibTrans" cxnId="{23C2AA6C-BC2E-FA41-940C-DC25F6F10A08}">
      <dgm:prSet/>
      <dgm:spPr/>
      <dgm:t>
        <a:bodyPr/>
        <a:lstStyle/>
        <a:p>
          <a:endParaRPr lang="en-US"/>
        </a:p>
      </dgm:t>
    </dgm:pt>
    <dgm:pt modelId="{97289AC2-B337-6E4D-B66D-1AE41B8C548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2019: 555 - 17.5% of total (3163)</a:t>
          </a:r>
        </a:p>
      </dgm:t>
    </dgm:pt>
    <dgm:pt modelId="{A0E17E46-E6C1-2844-A5E6-40CF26301618}" type="parTrans" cxnId="{316478ED-B09B-5949-B535-7BA95EEE9673}">
      <dgm:prSet/>
      <dgm:spPr/>
      <dgm:t>
        <a:bodyPr/>
        <a:lstStyle/>
        <a:p>
          <a:endParaRPr lang="en-GB"/>
        </a:p>
      </dgm:t>
    </dgm:pt>
    <dgm:pt modelId="{DA9F53BD-A83D-0545-B368-E6F7B38E9A07}" type="sibTrans" cxnId="{316478ED-B09B-5949-B535-7BA95EEE9673}">
      <dgm:prSet/>
      <dgm:spPr/>
      <dgm:t>
        <a:bodyPr/>
        <a:lstStyle/>
        <a:p>
          <a:endParaRPr lang="en-GB"/>
        </a:p>
      </dgm:t>
    </dgm:pt>
    <dgm:pt modelId="{1D260545-FEBD-E941-977F-649F235681F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2019: 227 - 8.5% of total (2668)</a:t>
          </a:r>
        </a:p>
      </dgm:t>
    </dgm:pt>
    <dgm:pt modelId="{9DBA74FD-BAC8-8248-8689-CBBF246D8428}" type="parTrans" cxnId="{7EE529A8-AB1C-5247-BA0E-B04BC1CB3590}">
      <dgm:prSet/>
      <dgm:spPr/>
      <dgm:t>
        <a:bodyPr/>
        <a:lstStyle/>
        <a:p>
          <a:endParaRPr lang="en-GB"/>
        </a:p>
      </dgm:t>
    </dgm:pt>
    <dgm:pt modelId="{6C1E85D9-9AEB-5E45-96EC-5271E15B88F8}" type="sibTrans" cxnId="{7EE529A8-AB1C-5247-BA0E-B04BC1CB3590}">
      <dgm:prSet/>
      <dgm:spPr/>
      <dgm:t>
        <a:bodyPr/>
        <a:lstStyle/>
        <a:p>
          <a:endParaRPr lang="en-GB"/>
        </a:p>
      </dgm:t>
    </dgm:pt>
    <dgm:pt modelId="{A53B7CBC-E596-4032-B7C7-AE1603B94CB8}" type="pres">
      <dgm:prSet presAssocID="{A8ABC3ED-1AA5-644A-B78E-54D9C2C5A996}" presName="root" presStyleCnt="0">
        <dgm:presLayoutVars>
          <dgm:dir/>
          <dgm:resizeHandles val="exact"/>
        </dgm:presLayoutVars>
      </dgm:prSet>
      <dgm:spPr/>
    </dgm:pt>
    <dgm:pt modelId="{F9CAD39E-8AE1-4A5B-AA2B-13AB882E0450}" type="pres">
      <dgm:prSet presAssocID="{C38832B9-536A-7042-86F4-8913C20CE9FA}" presName="compNode" presStyleCnt="0"/>
      <dgm:spPr/>
    </dgm:pt>
    <dgm:pt modelId="{C025ED56-A833-499E-82AC-C73352047AC0}" type="pres">
      <dgm:prSet presAssocID="{C38832B9-536A-7042-86F4-8913C20CE9FA}" presName="iconRect" presStyleLbl="node1" presStyleIdx="0" presStyleCnt="2"/>
      <dgm:spPr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9BFFC36-F3B1-4F18-B51A-98BF34886DCC}" type="pres">
      <dgm:prSet presAssocID="{C38832B9-536A-7042-86F4-8913C20CE9FA}" presName="iconSpace" presStyleCnt="0"/>
      <dgm:spPr/>
    </dgm:pt>
    <dgm:pt modelId="{E71850A7-560D-4F2F-805F-15E1745DD079}" type="pres">
      <dgm:prSet presAssocID="{C38832B9-536A-7042-86F4-8913C20CE9FA}" presName="parTx" presStyleLbl="revTx" presStyleIdx="0" presStyleCnt="4">
        <dgm:presLayoutVars>
          <dgm:chMax val="0"/>
          <dgm:chPref val="0"/>
        </dgm:presLayoutVars>
      </dgm:prSet>
      <dgm:spPr/>
    </dgm:pt>
    <dgm:pt modelId="{36D75E2D-F4D6-489A-9B48-7141C0AEEA80}" type="pres">
      <dgm:prSet presAssocID="{C38832B9-536A-7042-86F4-8913C20CE9FA}" presName="txSpace" presStyleCnt="0"/>
      <dgm:spPr/>
    </dgm:pt>
    <dgm:pt modelId="{5F70CE43-90EA-42C9-BF50-0035ACBFE9DA}" type="pres">
      <dgm:prSet presAssocID="{C38832B9-536A-7042-86F4-8913C20CE9FA}" presName="desTx" presStyleLbl="revTx" presStyleIdx="1" presStyleCnt="4">
        <dgm:presLayoutVars/>
      </dgm:prSet>
      <dgm:spPr/>
    </dgm:pt>
    <dgm:pt modelId="{6FC3D322-9D0C-44AA-8E13-462272838B53}" type="pres">
      <dgm:prSet presAssocID="{4C1BD3F9-FBE4-B84C-8DE6-E79323AB4F3B}" presName="sibTrans" presStyleCnt="0"/>
      <dgm:spPr/>
    </dgm:pt>
    <dgm:pt modelId="{865F3754-94C8-45A4-B1C6-DD1444077B56}" type="pres">
      <dgm:prSet presAssocID="{126C2439-A03B-CF4E-8022-16B8EE3FC3CB}" presName="compNode" presStyleCnt="0"/>
      <dgm:spPr/>
    </dgm:pt>
    <dgm:pt modelId="{38CE54D4-3394-496C-8C0C-82A7F73A7A05}" type="pres">
      <dgm:prSet presAssocID="{126C2439-A03B-CF4E-8022-16B8EE3FC3CB}" presName="iconRect" presStyleLbl="node1" presStyleIdx="1" presStyleCnt="2"/>
      <dgm:spPr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0B4DAC2-8270-4621-925C-190F6830F16F}" type="pres">
      <dgm:prSet presAssocID="{126C2439-A03B-CF4E-8022-16B8EE3FC3CB}" presName="iconSpace" presStyleCnt="0"/>
      <dgm:spPr/>
    </dgm:pt>
    <dgm:pt modelId="{C364856E-49FC-4D96-B014-D91E1A4E907C}" type="pres">
      <dgm:prSet presAssocID="{126C2439-A03B-CF4E-8022-16B8EE3FC3CB}" presName="parTx" presStyleLbl="revTx" presStyleIdx="2" presStyleCnt="4">
        <dgm:presLayoutVars>
          <dgm:chMax val="0"/>
          <dgm:chPref val="0"/>
        </dgm:presLayoutVars>
      </dgm:prSet>
      <dgm:spPr/>
    </dgm:pt>
    <dgm:pt modelId="{A72F7C68-8D41-4170-8921-43F50E3CEA93}" type="pres">
      <dgm:prSet presAssocID="{126C2439-A03B-CF4E-8022-16B8EE3FC3CB}" presName="txSpace" presStyleCnt="0"/>
      <dgm:spPr/>
    </dgm:pt>
    <dgm:pt modelId="{3FB804A5-79AD-4872-9491-D2A640150DE7}" type="pres">
      <dgm:prSet presAssocID="{126C2439-A03B-CF4E-8022-16B8EE3FC3CB}" presName="desTx" presStyleLbl="revTx" presStyleIdx="3" presStyleCnt="4">
        <dgm:presLayoutVars/>
      </dgm:prSet>
      <dgm:spPr/>
    </dgm:pt>
  </dgm:ptLst>
  <dgm:cxnLst>
    <dgm:cxn modelId="{9BC4A301-30CE-6944-8BE0-AD70F1BD3DC9}" type="presOf" srcId="{5DA3697E-EC6E-3F49-9C48-DFA1C5ECD9B4}" destId="{3FB804A5-79AD-4872-9491-D2A640150DE7}" srcOrd="0" destOrd="1" presId="urn:microsoft.com/office/officeart/2018/5/layout/CenteredIconLabelDescriptionList"/>
    <dgm:cxn modelId="{FBC1FF1C-A22F-604A-B056-F04810721F99}" type="presOf" srcId="{FE654102-93B7-E14D-B3C9-BF4205E86FFA}" destId="{5F70CE43-90EA-42C9-BF50-0035ACBFE9DA}" srcOrd="0" destOrd="0" presId="urn:microsoft.com/office/officeart/2018/5/layout/CenteredIconLabelDescriptionList"/>
    <dgm:cxn modelId="{24E42220-5C37-1247-A280-B5F2FFDAD858}" srcId="{126C2439-A03B-CF4E-8022-16B8EE3FC3CB}" destId="{5DA3697E-EC6E-3F49-9C48-DFA1C5ECD9B4}" srcOrd="1" destOrd="0" parTransId="{5E9848B8-ADEC-3342-B9D7-C8D9EA8500C5}" sibTransId="{78E917D6-3E71-2B45-AE94-A7F361F8805D}"/>
    <dgm:cxn modelId="{F5F46042-4873-B243-9FD4-B0FE15C33E02}" srcId="{C38832B9-536A-7042-86F4-8913C20CE9FA}" destId="{DA7659F9-33DC-DD4A-A34E-3DFD7EA7FD86}" srcOrd="1" destOrd="0" parTransId="{23B52E12-19DA-BD49-8CF1-78ED3CCF5462}" sibTransId="{FEE7086D-23D8-9C4E-9FF3-8E27FBC0FF54}"/>
    <dgm:cxn modelId="{DB018D42-A562-724C-8B61-59F78344A79E}" srcId="{A8ABC3ED-1AA5-644A-B78E-54D9C2C5A996}" destId="{C38832B9-536A-7042-86F4-8913C20CE9FA}" srcOrd="0" destOrd="0" parTransId="{E54AC68D-4E03-D24A-A2D9-4870047D74FB}" sibTransId="{4C1BD3F9-FBE4-B84C-8DE6-E79323AB4F3B}"/>
    <dgm:cxn modelId="{FA4A6C47-0D35-CB45-9187-ACD3F0025D56}" type="presOf" srcId="{742BD38E-8AC8-C345-AA93-BFA8D95E1C0B}" destId="{5F70CE43-90EA-42C9-BF50-0035ACBFE9DA}" srcOrd="0" destOrd="2" presId="urn:microsoft.com/office/officeart/2018/5/layout/CenteredIconLabelDescriptionList"/>
    <dgm:cxn modelId="{30E58648-2BD3-314C-8949-71A2D6827065}" type="presOf" srcId="{97289AC2-B337-6E4D-B66D-1AE41B8C5489}" destId="{5F70CE43-90EA-42C9-BF50-0035ACBFE9DA}" srcOrd="0" destOrd="3" presId="urn:microsoft.com/office/officeart/2018/5/layout/CenteredIconLabelDescriptionList"/>
    <dgm:cxn modelId="{47C53962-9EE6-6A45-AAFF-B60A6731B185}" type="presOf" srcId="{1D260545-FEBD-E941-977F-649F235681F4}" destId="{3FB804A5-79AD-4872-9491-D2A640150DE7}" srcOrd="0" destOrd="3" presId="urn:microsoft.com/office/officeart/2018/5/layout/CenteredIconLabelDescriptionList"/>
    <dgm:cxn modelId="{08269964-EFD2-CA43-BA87-E979B1016A00}" type="presOf" srcId="{126C2439-A03B-CF4E-8022-16B8EE3FC3CB}" destId="{C364856E-49FC-4D96-B014-D91E1A4E907C}" srcOrd="0" destOrd="0" presId="urn:microsoft.com/office/officeart/2018/5/layout/CenteredIconLabelDescriptionList"/>
    <dgm:cxn modelId="{97E01669-402C-5F4B-9043-871F5B4C05F3}" type="presOf" srcId="{A8ABC3ED-1AA5-644A-B78E-54D9C2C5A996}" destId="{A53B7CBC-E596-4032-B7C7-AE1603B94CB8}" srcOrd="0" destOrd="0" presId="urn:microsoft.com/office/officeart/2018/5/layout/CenteredIconLabelDescriptionList"/>
    <dgm:cxn modelId="{23C2AA6C-BC2E-FA41-940C-DC25F6F10A08}" srcId="{126C2439-A03B-CF4E-8022-16B8EE3FC3CB}" destId="{85586B87-F589-A045-805A-DB82991CC86D}" srcOrd="2" destOrd="0" parTransId="{11442244-B45D-B44C-B646-5D7634835D16}" sibTransId="{7FB5F225-6DFE-FC46-9BC2-EF8450E69D5E}"/>
    <dgm:cxn modelId="{3E21128B-BF61-C942-B1AE-B1C52F64C53A}" type="presOf" srcId="{C38832B9-536A-7042-86F4-8913C20CE9FA}" destId="{E71850A7-560D-4F2F-805F-15E1745DD079}" srcOrd="0" destOrd="0" presId="urn:microsoft.com/office/officeart/2018/5/layout/CenteredIconLabelDescriptionList"/>
    <dgm:cxn modelId="{5F387199-EC49-3241-8B0D-334FD05A1D26}" srcId="{C38832B9-536A-7042-86F4-8913C20CE9FA}" destId="{742BD38E-8AC8-C345-AA93-BFA8D95E1C0B}" srcOrd="2" destOrd="0" parTransId="{BF18D28C-0347-1F4D-A2E0-8B1F5A04E6CE}" sibTransId="{F8A710EB-1F16-CA45-8774-09EE25BF4E60}"/>
    <dgm:cxn modelId="{7EE529A8-AB1C-5247-BA0E-B04BC1CB3590}" srcId="{126C2439-A03B-CF4E-8022-16B8EE3FC3CB}" destId="{1D260545-FEBD-E941-977F-649F235681F4}" srcOrd="3" destOrd="0" parTransId="{9DBA74FD-BAC8-8248-8689-CBBF246D8428}" sibTransId="{6C1E85D9-9AEB-5E45-96EC-5271E15B88F8}"/>
    <dgm:cxn modelId="{F1A3C5A8-4D25-054B-A5C4-9FF37A7B6FCD}" srcId="{126C2439-A03B-CF4E-8022-16B8EE3FC3CB}" destId="{11882C6A-F747-D74A-80ED-DECAE4A3C594}" srcOrd="0" destOrd="0" parTransId="{14169E0A-3EFE-544B-812B-01DA6422F442}" sibTransId="{3F085B44-BD3C-5049-B552-82972F1946B5}"/>
    <dgm:cxn modelId="{56CA71BB-731A-4449-A145-7C602FCB6300}" type="presOf" srcId="{11882C6A-F747-D74A-80ED-DECAE4A3C594}" destId="{3FB804A5-79AD-4872-9491-D2A640150DE7}" srcOrd="0" destOrd="0" presId="urn:microsoft.com/office/officeart/2018/5/layout/CenteredIconLabelDescriptionList"/>
    <dgm:cxn modelId="{14E340CE-758D-EE41-B7B4-73D52443AD29}" type="presOf" srcId="{85586B87-F589-A045-805A-DB82991CC86D}" destId="{3FB804A5-79AD-4872-9491-D2A640150DE7}" srcOrd="0" destOrd="2" presId="urn:microsoft.com/office/officeart/2018/5/layout/CenteredIconLabelDescriptionList"/>
    <dgm:cxn modelId="{5FC906CF-7864-C240-AE22-B52B33CAF27E}" type="presOf" srcId="{DA7659F9-33DC-DD4A-A34E-3DFD7EA7FD86}" destId="{5F70CE43-90EA-42C9-BF50-0035ACBFE9DA}" srcOrd="0" destOrd="1" presId="urn:microsoft.com/office/officeart/2018/5/layout/CenteredIconLabelDescriptionList"/>
    <dgm:cxn modelId="{B5565EE0-A1CC-C946-AABF-AA26A0038A4D}" srcId="{A8ABC3ED-1AA5-644A-B78E-54D9C2C5A996}" destId="{126C2439-A03B-CF4E-8022-16B8EE3FC3CB}" srcOrd="1" destOrd="0" parTransId="{019CC0EE-22AD-4548-8BEC-DA1A4C6205EB}" sibTransId="{AB6DCC62-E5B9-3B42-8A50-0B08CF3E359F}"/>
    <dgm:cxn modelId="{9F600DE6-1697-A04A-A4DA-2A5D219126D8}" srcId="{C38832B9-536A-7042-86F4-8913C20CE9FA}" destId="{FE654102-93B7-E14D-B3C9-BF4205E86FFA}" srcOrd="0" destOrd="0" parTransId="{B3E16CB6-9AE2-5B41-9384-E8FC8D8C7143}" sibTransId="{341EDA69-75F4-954F-AA15-F77BD05CC72A}"/>
    <dgm:cxn modelId="{316478ED-B09B-5949-B535-7BA95EEE9673}" srcId="{C38832B9-536A-7042-86F4-8913C20CE9FA}" destId="{97289AC2-B337-6E4D-B66D-1AE41B8C5489}" srcOrd="3" destOrd="0" parTransId="{A0E17E46-E6C1-2844-A5E6-40CF26301618}" sibTransId="{DA9F53BD-A83D-0545-B368-E6F7B38E9A07}"/>
    <dgm:cxn modelId="{6C4ED24B-3F4D-EB48-B223-8860D81A8AAF}" type="presParOf" srcId="{A53B7CBC-E596-4032-B7C7-AE1603B94CB8}" destId="{F9CAD39E-8AE1-4A5B-AA2B-13AB882E0450}" srcOrd="0" destOrd="0" presId="urn:microsoft.com/office/officeart/2018/5/layout/CenteredIconLabelDescriptionList"/>
    <dgm:cxn modelId="{8349888B-16AE-8847-A0AE-286A75993F1E}" type="presParOf" srcId="{F9CAD39E-8AE1-4A5B-AA2B-13AB882E0450}" destId="{C025ED56-A833-499E-82AC-C73352047AC0}" srcOrd="0" destOrd="0" presId="urn:microsoft.com/office/officeart/2018/5/layout/CenteredIconLabelDescriptionList"/>
    <dgm:cxn modelId="{81FB06C8-B0F8-D341-88D2-1E8046B042D0}" type="presParOf" srcId="{F9CAD39E-8AE1-4A5B-AA2B-13AB882E0450}" destId="{C9BFFC36-F3B1-4F18-B51A-98BF34886DCC}" srcOrd="1" destOrd="0" presId="urn:microsoft.com/office/officeart/2018/5/layout/CenteredIconLabelDescriptionList"/>
    <dgm:cxn modelId="{8F7A5461-9ABB-BF40-B44A-126E7284863D}" type="presParOf" srcId="{F9CAD39E-8AE1-4A5B-AA2B-13AB882E0450}" destId="{E71850A7-560D-4F2F-805F-15E1745DD079}" srcOrd="2" destOrd="0" presId="urn:microsoft.com/office/officeart/2018/5/layout/CenteredIconLabelDescriptionList"/>
    <dgm:cxn modelId="{F5CFCCCE-4E6F-AA45-B9CE-E4D62F12FBC0}" type="presParOf" srcId="{F9CAD39E-8AE1-4A5B-AA2B-13AB882E0450}" destId="{36D75E2D-F4D6-489A-9B48-7141C0AEEA80}" srcOrd="3" destOrd="0" presId="urn:microsoft.com/office/officeart/2018/5/layout/CenteredIconLabelDescriptionList"/>
    <dgm:cxn modelId="{10AC0BF0-1037-C84B-8624-AD5E94ED015D}" type="presParOf" srcId="{F9CAD39E-8AE1-4A5B-AA2B-13AB882E0450}" destId="{5F70CE43-90EA-42C9-BF50-0035ACBFE9DA}" srcOrd="4" destOrd="0" presId="urn:microsoft.com/office/officeart/2018/5/layout/CenteredIconLabelDescriptionList"/>
    <dgm:cxn modelId="{72638788-6BA1-0E46-B805-AE82CBB0070B}" type="presParOf" srcId="{A53B7CBC-E596-4032-B7C7-AE1603B94CB8}" destId="{6FC3D322-9D0C-44AA-8E13-462272838B53}" srcOrd="1" destOrd="0" presId="urn:microsoft.com/office/officeart/2018/5/layout/CenteredIconLabelDescriptionList"/>
    <dgm:cxn modelId="{F94D33F6-1DAC-854F-8E8A-9D8E3C2F5D73}" type="presParOf" srcId="{A53B7CBC-E596-4032-B7C7-AE1603B94CB8}" destId="{865F3754-94C8-45A4-B1C6-DD1444077B56}" srcOrd="2" destOrd="0" presId="urn:microsoft.com/office/officeart/2018/5/layout/CenteredIconLabelDescriptionList"/>
    <dgm:cxn modelId="{B47FD42D-530A-7847-9E60-BB70CBE94782}" type="presParOf" srcId="{865F3754-94C8-45A4-B1C6-DD1444077B56}" destId="{38CE54D4-3394-496C-8C0C-82A7F73A7A05}" srcOrd="0" destOrd="0" presId="urn:microsoft.com/office/officeart/2018/5/layout/CenteredIconLabelDescriptionList"/>
    <dgm:cxn modelId="{EADE1BE1-9A88-9C49-AA54-3CE33224BF34}" type="presParOf" srcId="{865F3754-94C8-45A4-B1C6-DD1444077B56}" destId="{E0B4DAC2-8270-4621-925C-190F6830F16F}" srcOrd="1" destOrd="0" presId="urn:microsoft.com/office/officeart/2018/5/layout/CenteredIconLabelDescriptionList"/>
    <dgm:cxn modelId="{0CD2F95B-009E-AE4D-BAC7-02BEF5A3A745}" type="presParOf" srcId="{865F3754-94C8-45A4-B1C6-DD1444077B56}" destId="{C364856E-49FC-4D96-B014-D91E1A4E907C}" srcOrd="2" destOrd="0" presId="urn:microsoft.com/office/officeart/2018/5/layout/CenteredIconLabelDescriptionList"/>
    <dgm:cxn modelId="{00AC64C9-6706-6A4E-BEF5-FD66CC62B60D}" type="presParOf" srcId="{865F3754-94C8-45A4-B1C6-DD1444077B56}" destId="{A72F7C68-8D41-4170-8921-43F50E3CEA93}" srcOrd="3" destOrd="0" presId="urn:microsoft.com/office/officeart/2018/5/layout/CenteredIconLabelDescriptionList"/>
    <dgm:cxn modelId="{4F8E93E6-AB19-1E46-BA31-968BD1EBED24}" type="presParOf" srcId="{865F3754-94C8-45A4-B1C6-DD1444077B56}" destId="{3FB804A5-79AD-4872-9491-D2A640150DE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B924D8-303F-F54E-A14B-4A16203CD357}" type="doc">
      <dgm:prSet loTypeId="urn:microsoft.com/office/officeart/2005/8/layout/cycle6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0647170-9722-8E41-A4E9-018E1E0CDBBD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>
              <a:solidFill>
                <a:schemeClr val="bg1"/>
              </a:solidFill>
            </a:rPr>
            <a:t>OIDC</a:t>
          </a:r>
        </a:p>
      </dgm:t>
    </dgm:pt>
    <dgm:pt modelId="{1C96837A-4B8E-0A40-8204-240B98C137F5}" type="parTrans" cxnId="{81106971-D631-564E-A72E-82F86B8764AC}">
      <dgm:prSet/>
      <dgm:spPr/>
      <dgm:t>
        <a:bodyPr/>
        <a:lstStyle/>
        <a:p>
          <a:endParaRPr lang="en-US"/>
        </a:p>
      </dgm:t>
    </dgm:pt>
    <dgm:pt modelId="{82BFC5B7-65A1-BC42-A425-043A6E999BC6}" type="sibTrans" cxnId="{81106971-D631-564E-A72E-82F86B8764AC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0BCB10BC-43CC-AE47-907A-3D70A9D1A35B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dirty="0" err="1">
              <a:solidFill>
                <a:schemeClr val="bg1"/>
              </a:solidFill>
            </a:rPr>
            <a:t>eduGAIN</a:t>
          </a:r>
          <a:endParaRPr lang="en-US" dirty="0">
            <a:solidFill>
              <a:schemeClr val="bg1"/>
            </a:solidFill>
          </a:endParaRPr>
        </a:p>
      </dgm:t>
    </dgm:pt>
    <dgm:pt modelId="{7E55EB0F-2765-0749-8559-70448371E61B}" type="parTrans" cxnId="{F4AF8578-B5B3-7E48-8C3E-1094082F98F0}">
      <dgm:prSet/>
      <dgm:spPr/>
      <dgm:t>
        <a:bodyPr/>
        <a:lstStyle/>
        <a:p>
          <a:endParaRPr lang="en-US"/>
        </a:p>
      </dgm:t>
    </dgm:pt>
    <dgm:pt modelId="{2CF46BE1-C6C6-DE47-9C99-55FDB868303F}" type="sibTrans" cxnId="{F4AF8578-B5B3-7E48-8C3E-1094082F98F0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CC4961FA-349B-0344-B13B-D662EFCCD652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Multifactor</a:t>
          </a:r>
        </a:p>
      </dgm:t>
    </dgm:pt>
    <dgm:pt modelId="{FA7F009C-516C-7943-B05B-26CECEC9F52C}" type="parTrans" cxnId="{5E087B1A-4FDC-CF49-B60D-4884F5E1E9B3}">
      <dgm:prSet/>
      <dgm:spPr/>
      <dgm:t>
        <a:bodyPr/>
        <a:lstStyle/>
        <a:p>
          <a:endParaRPr lang="en-US"/>
        </a:p>
      </dgm:t>
    </dgm:pt>
    <dgm:pt modelId="{9B15CA4F-744A-6143-89DD-5C0278D8F1E9}" type="sibTrans" cxnId="{5E087B1A-4FDC-CF49-B60D-4884F5E1E9B3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2CA13A84-0623-3543-BCBD-741B22525BC2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Support</a:t>
          </a:r>
        </a:p>
      </dgm:t>
    </dgm:pt>
    <dgm:pt modelId="{437AF57E-3B43-9549-8980-AD451E7F6B61}" type="parTrans" cxnId="{300E054C-A7DD-EB4F-9CA7-E8A9CFE877AB}">
      <dgm:prSet/>
      <dgm:spPr/>
      <dgm:t>
        <a:bodyPr/>
        <a:lstStyle/>
        <a:p>
          <a:endParaRPr lang="en-US"/>
        </a:p>
      </dgm:t>
    </dgm:pt>
    <dgm:pt modelId="{E60DEC04-6690-914C-86D8-4AE4D92C3AC2}" type="sibTrans" cxnId="{300E054C-A7DD-EB4F-9CA7-E8A9CFE877AB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31248830-C62A-4548-A621-31229ADB974A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Self Service Portals</a:t>
          </a:r>
        </a:p>
      </dgm:t>
    </dgm:pt>
    <dgm:pt modelId="{1993E176-8E49-E54F-A384-5DBD212F26E5}" type="parTrans" cxnId="{28A518C8-73E4-894A-88E2-FD634081760D}">
      <dgm:prSet/>
      <dgm:spPr/>
      <dgm:t>
        <a:bodyPr/>
        <a:lstStyle/>
        <a:p>
          <a:endParaRPr lang="en-US"/>
        </a:p>
      </dgm:t>
    </dgm:pt>
    <dgm:pt modelId="{09678A25-D20A-E04F-AC4B-8CB8FDFDACD0}" type="sibTrans" cxnId="{28A518C8-73E4-894A-88E2-FD634081760D}">
      <dgm:prSet/>
      <dgm:spPr>
        <a:ln>
          <a:solidFill>
            <a:srgbClr val="C00000"/>
          </a:solidFill>
        </a:ln>
      </dgm:spPr>
      <dgm:t>
        <a:bodyPr/>
        <a:lstStyle/>
        <a:p>
          <a:endParaRPr lang="en-US"/>
        </a:p>
      </dgm:t>
    </dgm:pt>
    <dgm:pt modelId="{DA97169A-80BF-F544-A14B-240E7BAEE9D2}" type="pres">
      <dgm:prSet presAssocID="{ECB924D8-303F-F54E-A14B-4A16203CD357}" presName="cycle" presStyleCnt="0">
        <dgm:presLayoutVars>
          <dgm:dir/>
          <dgm:resizeHandles val="exact"/>
        </dgm:presLayoutVars>
      </dgm:prSet>
      <dgm:spPr/>
    </dgm:pt>
    <dgm:pt modelId="{07872361-404B-0A45-B149-BE568EB8AE88}" type="pres">
      <dgm:prSet presAssocID="{B0647170-9722-8E41-A4E9-018E1E0CDBBD}" presName="node" presStyleLbl="node1" presStyleIdx="0" presStyleCnt="5">
        <dgm:presLayoutVars>
          <dgm:bulletEnabled val="1"/>
        </dgm:presLayoutVars>
      </dgm:prSet>
      <dgm:spPr/>
    </dgm:pt>
    <dgm:pt modelId="{F20E7C09-27A4-434C-ADC0-C9F97E2F7F72}" type="pres">
      <dgm:prSet presAssocID="{B0647170-9722-8E41-A4E9-018E1E0CDBBD}" presName="spNode" presStyleCnt="0"/>
      <dgm:spPr/>
    </dgm:pt>
    <dgm:pt modelId="{C1BA8E5F-2003-1446-A118-A4915DF28870}" type="pres">
      <dgm:prSet presAssocID="{82BFC5B7-65A1-BC42-A425-043A6E999BC6}" presName="sibTrans" presStyleLbl="sibTrans1D1" presStyleIdx="0" presStyleCnt="5"/>
      <dgm:spPr/>
    </dgm:pt>
    <dgm:pt modelId="{665AEE3F-6C24-8643-ABC8-17E1642FEE45}" type="pres">
      <dgm:prSet presAssocID="{0BCB10BC-43CC-AE47-907A-3D70A9D1A35B}" presName="node" presStyleLbl="node1" presStyleIdx="1" presStyleCnt="5">
        <dgm:presLayoutVars>
          <dgm:bulletEnabled val="1"/>
        </dgm:presLayoutVars>
      </dgm:prSet>
      <dgm:spPr/>
    </dgm:pt>
    <dgm:pt modelId="{D7C04C34-C586-B146-B731-5D4F1B1123E5}" type="pres">
      <dgm:prSet presAssocID="{0BCB10BC-43CC-AE47-907A-3D70A9D1A35B}" presName="spNode" presStyleCnt="0"/>
      <dgm:spPr/>
    </dgm:pt>
    <dgm:pt modelId="{7B3589AF-EDCE-0245-9AD9-479A7512CFAF}" type="pres">
      <dgm:prSet presAssocID="{2CF46BE1-C6C6-DE47-9C99-55FDB868303F}" presName="sibTrans" presStyleLbl="sibTrans1D1" presStyleIdx="1" presStyleCnt="5"/>
      <dgm:spPr/>
    </dgm:pt>
    <dgm:pt modelId="{009691DF-3585-3C4E-90A2-C9B2540AD26E}" type="pres">
      <dgm:prSet presAssocID="{CC4961FA-349B-0344-B13B-D662EFCCD652}" presName="node" presStyleLbl="node1" presStyleIdx="2" presStyleCnt="5">
        <dgm:presLayoutVars>
          <dgm:bulletEnabled val="1"/>
        </dgm:presLayoutVars>
      </dgm:prSet>
      <dgm:spPr/>
    </dgm:pt>
    <dgm:pt modelId="{44E45ACC-6F8B-6E47-AB7E-126E0B387F14}" type="pres">
      <dgm:prSet presAssocID="{CC4961FA-349B-0344-B13B-D662EFCCD652}" presName="spNode" presStyleCnt="0"/>
      <dgm:spPr/>
    </dgm:pt>
    <dgm:pt modelId="{F0DE4D51-56EE-A24D-B56E-6F09B70D0921}" type="pres">
      <dgm:prSet presAssocID="{9B15CA4F-744A-6143-89DD-5C0278D8F1E9}" presName="sibTrans" presStyleLbl="sibTrans1D1" presStyleIdx="2" presStyleCnt="5"/>
      <dgm:spPr/>
    </dgm:pt>
    <dgm:pt modelId="{1F7CFCC9-6907-984F-A345-B4ED84000964}" type="pres">
      <dgm:prSet presAssocID="{2CA13A84-0623-3543-BCBD-741B22525BC2}" presName="node" presStyleLbl="node1" presStyleIdx="3" presStyleCnt="5">
        <dgm:presLayoutVars>
          <dgm:bulletEnabled val="1"/>
        </dgm:presLayoutVars>
      </dgm:prSet>
      <dgm:spPr/>
    </dgm:pt>
    <dgm:pt modelId="{70374E30-7D6C-FA41-8441-70A5A4A95A16}" type="pres">
      <dgm:prSet presAssocID="{2CA13A84-0623-3543-BCBD-741B22525BC2}" presName="spNode" presStyleCnt="0"/>
      <dgm:spPr/>
    </dgm:pt>
    <dgm:pt modelId="{F837EA28-7733-8046-B5A3-8F917EC27209}" type="pres">
      <dgm:prSet presAssocID="{E60DEC04-6690-914C-86D8-4AE4D92C3AC2}" presName="sibTrans" presStyleLbl="sibTrans1D1" presStyleIdx="3" presStyleCnt="5"/>
      <dgm:spPr/>
    </dgm:pt>
    <dgm:pt modelId="{3F12935D-9BD7-F849-83C2-D3B36C5BDB5E}" type="pres">
      <dgm:prSet presAssocID="{31248830-C62A-4548-A621-31229ADB974A}" presName="node" presStyleLbl="node1" presStyleIdx="4" presStyleCnt="5">
        <dgm:presLayoutVars>
          <dgm:bulletEnabled val="1"/>
        </dgm:presLayoutVars>
      </dgm:prSet>
      <dgm:spPr/>
    </dgm:pt>
    <dgm:pt modelId="{ED086484-55A8-9041-B4AD-8E86021F51E5}" type="pres">
      <dgm:prSet presAssocID="{31248830-C62A-4548-A621-31229ADB974A}" presName="spNode" presStyleCnt="0"/>
      <dgm:spPr/>
    </dgm:pt>
    <dgm:pt modelId="{68CA99F8-AEB9-F648-AA0C-639142E327C9}" type="pres">
      <dgm:prSet presAssocID="{09678A25-D20A-E04F-AC4B-8CB8FDFDACD0}" presName="sibTrans" presStyleLbl="sibTrans1D1" presStyleIdx="4" presStyleCnt="5"/>
      <dgm:spPr/>
    </dgm:pt>
  </dgm:ptLst>
  <dgm:cxnLst>
    <dgm:cxn modelId="{C256B515-3F94-C24E-B3E1-901E1018FB81}" type="presOf" srcId="{09678A25-D20A-E04F-AC4B-8CB8FDFDACD0}" destId="{68CA99F8-AEB9-F648-AA0C-639142E327C9}" srcOrd="0" destOrd="0" presId="urn:microsoft.com/office/officeart/2005/8/layout/cycle6"/>
    <dgm:cxn modelId="{5E087B1A-4FDC-CF49-B60D-4884F5E1E9B3}" srcId="{ECB924D8-303F-F54E-A14B-4A16203CD357}" destId="{CC4961FA-349B-0344-B13B-D662EFCCD652}" srcOrd="2" destOrd="0" parTransId="{FA7F009C-516C-7943-B05B-26CECEC9F52C}" sibTransId="{9B15CA4F-744A-6143-89DD-5C0278D8F1E9}"/>
    <dgm:cxn modelId="{8751BE29-831E-4F40-8B5F-94AEAE2682CF}" type="presOf" srcId="{E60DEC04-6690-914C-86D8-4AE4D92C3AC2}" destId="{F837EA28-7733-8046-B5A3-8F917EC27209}" srcOrd="0" destOrd="0" presId="urn:microsoft.com/office/officeart/2005/8/layout/cycle6"/>
    <dgm:cxn modelId="{8D8D6745-4AEA-2E49-9404-032352A7DA86}" type="presOf" srcId="{9B15CA4F-744A-6143-89DD-5C0278D8F1E9}" destId="{F0DE4D51-56EE-A24D-B56E-6F09B70D0921}" srcOrd="0" destOrd="0" presId="urn:microsoft.com/office/officeart/2005/8/layout/cycle6"/>
    <dgm:cxn modelId="{300E054C-A7DD-EB4F-9CA7-E8A9CFE877AB}" srcId="{ECB924D8-303F-F54E-A14B-4A16203CD357}" destId="{2CA13A84-0623-3543-BCBD-741B22525BC2}" srcOrd="3" destOrd="0" parTransId="{437AF57E-3B43-9549-8980-AD451E7F6B61}" sibTransId="{E60DEC04-6690-914C-86D8-4AE4D92C3AC2}"/>
    <dgm:cxn modelId="{C396496A-E292-934A-8A99-20A01D5BD65C}" type="presOf" srcId="{0BCB10BC-43CC-AE47-907A-3D70A9D1A35B}" destId="{665AEE3F-6C24-8643-ABC8-17E1642FEE45}" srcOrd="0" destOrd="0" presId="urn:microsoft.com/office/officeart/2005/8/layout/cycle6"/>
    <dgm:cxn modelId="{81106971-D631-564E-A72E-82F86B8764AC}" srcId="{ECB924D8-303F-F54E-A14B-4A16203CD357}" destId="{B0647170-9722-8E41-A4E9-018E1E0CDBBD}" srcOrd="0" destOrd="0" parTransId="{1C96837A-4B8E-0A40-8204-240B98C137F5}" sibTransId="{82BFC5B7-65A1-BC42-A425-043A6E999BC6}"/>
    <dgm:cxn modelId="{F4AF8578-B5B3-7E48-8C3E-1094082F98F0}" srcId="{ECB924D8-303F-F54E-A14B-4A16203CD357}" destId="{0BCB10BC-43CC-AE47-907A-3D70A9D1A35B}" srcOrd="1" destOrd="0" parTransId="{7E55EB0F-2765-0749-8559-70448371E61B}" sibTransId="{2CF46BE1-C6C6-DE47-9C99-55FDB868303F}"/>
    <dgm:cxn modelId="{653F4E99-D5D8-D844-9850-43FF3F4D36FC}" type="presOf" srcId="{82BFC5B7-65A1-BC42-A425-043A6E999BC6}" destId="{C1BA8E5F-2003-1446-A118-A4915DF28870}" srcOrd="0" destOrd="0" presId="urn:microsoft.com/office/officeart/2005/8/layout/cycle6"/>
    <dgm:cxn modelId="{E6520DAB-57BB-A149-A01E-CB78F4F9C13D}" type="presOf" srcId="{2CF46BE1-C6C6-DE47-9C99-55FDB868303F}" destId="{7B3589AF-EDCE-0245-9AD9-479A7512CFAF}" srcOrd="0" destOrd="0" presId="urn:microsoft.com/office/officeart/2005/8/layout/cycle6"/>
    <dgm:cxn modelId="{28A518C8-73E4-894A-88E2-FD634081760D}" srcId="{ECB924D8-303F-F54E-A14B-4A16203CD357}" destId="{31248830-C62A-4548-A621-31229ADB974A}" srcOrd="4" destOrd="0" parTransId="{1993E176-8E49-E54F-A384-5DBD212F26E5}" sibTransId="{09678A25-D20A-E04F-AC4B-8CB8FDFDACD0}"/>
    <dgm:cxn modelId="{926504CE-83DF-3D48-911B-FE6AA7B1BBBF}" type="presOf" srcId="{CC4961FA-349B-0344-B13B-D662EFCCD652}" destId="{009691DF-3585-3C4E-90A2-C9B2540AD26E}" srcOrd="0" destOrd="0" presId="urn:microsoft.com/office/officeart/2005/8/layout/cycle6"/>
    <dgm:cxn modelId="{DB23CAE3-7716-AE4E-B835-B9512BC1721D}" type="presOf" srcId="{31248830-C62A-4548-A621-31229ADB974A}" destId="{3F12935D-9BD7-F849-83C2-D3B36C5BDB5E}" srcOrd="0" destOrd="0" presId="urn:microsoft.com/office/officeart/2005/8/layout/cycle6"/>
    <dgm:cxn modelId="{212948EB-F7BA-674D-8870-0271896E2789}" type="presOf" srcId="{2CA13A84-0623-3543-BCBD-741B22525BC2}" destId="{1F7CFCC9-6907-984F-A345-B4ED84000964}" srcOrd="0" destOrd="0" presId="urn:microsoft.com/office/officeart/2005/8/layout/cycle6"/>
    <dgm:cxn modelId="{D59770EB-91FC-DF41-8DF3-567E7145B74A}" type="presOf" srcId="{ECB924D8-303F-F54E-A14B-4A16203CD357}" destId="{DA97169A-80BF-F544-A14B-240E7BAEE9D2}" srcOrd="0" destOrd="0" presId="urn:microsoft.com/office/officeart/2005/8/layout/cycle6"/>
    <dgm:cxn modelId="{E09C29F6-A923-8847-8E23-AB67E3DADC88}" type="presOf" srcId="{B0647170-9722-8E41-A4E9-018E1E0CDBBD}" destId="{07872361-404B-0A45-B149-BE568EB8AE88}" srcOrd="0" destOrd="0" presId="urn:microsoft.com/office/officeart/2005/8/layout/cycle6"/>
    <dgm:cxn modelId="{ACECA996-6701-9446-8E8C-A4B7252F01DF}" type="presParOf" srcId="{DA97169A-80BF-F544-A14B-240E7BAEE9D2}" destId="{07872361-404B-0A45-B149-BE568EB8AE88}" srcOrd="0" destOrd="0" presId="urn:microsoft.com/office/officeart/2005/8/layout/cycle6"/>
    <dgm:cxn modelId="{4177C1B0-02D9-9740-9B6F-F82757107BB0}" type="presParOf" srcId="{DA97169A-80BF-F544-A14B-240E7BAEE9D2}" destId="{F20E7C09-27A4-434C-ADC0-C9F97E2F7F72}" srcOrd="1" destOrd="0" presId="urn:microsoft.com/office/officeart/2005/8/layout/cycle6"/>
    <dgm:cxn modelId="{425C3E52-0FD9-B945-B730-00BC6EDBBD4C}" type="presParOf" srcId="{DA97169A-80BF-F544-A14B-240E7BAEE9D2}" destId="{C1BA8E5F-2003-1446-A118-A4915DF28870}" srcOrd="2" destOrd="0" presId="urn:microsoft.com/office/officeart/2005/8/layout/cycle6"/>
    <dgm:cxn modelId="{41088AE1-6B0E-194F-9066-3593E483D8F5}" type="presParOf" srcId="{DA97169A-80BF-F544-A14B-240E7BAEE9D2}" destId="{665AEE3F-6C24-8643-ABC8-17E1642FEE45}" srcOrd="3" destOrd="0" presId="urn:microsoft.com/office/officeart/2005/8/layout/cycle6"/>
    <dgm:cxn modelId="{7BC16BDF-CFB2-674F-BB46-919CEB4454C7}" type="presParOf" srcId="{DA97169A-80BF-F544-A14B-240E7BAEE9D2}" destId="{D7C04C34-C586-B146-B731-5D4F1B1123E5}" srcOrd="4" destOrd="0" presId="urn:microsoft.com/office/officeart/2005/8/layout/cycle6"/>
    <dgm:cxn modelId="{3CB18FA8-C7CF-9045-89AB-E0664115BE0D}" type="presParOf" srcId="{DA97169A-80BF-F544-A14B-240E7BAEE9D2}" destId="{7B3589AF-EDCE-0245-9AD9-479A7512CFAF}" srcOrd="5" destOrd="0" presId="urn:microsoft.com/office/officeart/2005/8/layout/cycle6"/>
    <dgm:cxn modelId="{E1FD27E5-AB67-C645-B670-B9B45006F788}" type="presParOf" srcId="{DA97169A-80BF-F544-A14B-240E7BAEE9D2}" destId="{009691DF-3585-3C4E-90A2-C9B2540AD26E}" srcOrd="6" destOrd="0" presId="urn:microsoft.com/office/officeart/2005/8/layout/cycle6"/>
    <dgm:cxn modelId="{FA329DCD-6BDB-4C48-9F22-4FB4EEF300F8}" type="presParOf" srcId="{DA97169A-80BF-F544-A14B-240E7BAEE9D2}" destId="{44E45ACC-6F8B-6E47-AB7E-126E0B387F14}" srcOrd="7" destOrd="0" presId="urn:microsoft.com/office/officeart/2005/8/layout/cycle6"/>
    <dgm:cxn modelId="{A8C82B1B-1703-3547-8E4F-CB966AE863EC}" type="presParOf" srcId="{DA97169A-80BF-F544-A14B-240E7BAEE9D2}" destId="{F0DE4D51-56EE-A24D-B56E-6F09B70D0921}" srcOrd="8" destOrd="0" presId="urn:microsoft.com/office/officeart/2005/8/layout/cycle6"/>
    <dgm:cxn modelId="{EFEF0051-4F41-E846-8DE2-F471128CAC3F}" type="presParOf" srcId="{DA97169A-80BF-F544-A14B-240E7BAEE9D2}" destId="{1F7CFCC9-6907-984F-A345-B4ED84000964}" srcOrd="9" destOrd="0" presId="urn:microsoft.com/office/officeart/2005/8/layout/cycle6"/>
    <dgm:cxn modelId="{891CFC6D-FC87-8542-AE8E-F0693E45E0B0}" type="presParOf" srcId="{DA97169A-80BF-F544-A14B-240E7BAEE9D2}" destId="{70374E30-7D6C-FA41-8441-70A5A4A95A16}" srcOrd="10" destOrd="0" presId="urn:microsoft.com/office/officeart/2005/8/layout/cycle6"/>
    <dgm:cxn modelId="{1547AF5F-9BB0-1445-B350-7B6EFF7C6BCA}" type="presParOf" srcId="{DA97169A-80BF-F544-A14B-240E7BAEE9D2}" destId="{F837EA28-7733-8046-B5A3-8F917EC27209}" srcOrd="11" destOrd="0" presId="urn:microsoft.com/office/officeart/2005/8/layout/cycle6"/>
    <dgm:cxn modelId="{C849839A-4D45-9448-85D5-5832B6FDF995}" type="presParOf" srcId="{DA97169A-80BF-F544-A14B-240E7BAEE9D2}" destId="{3F12935D-9BD7-F849-83C2-D3B36C5BDB5E}" srcOrd="12" destOrd="0" presId="urn:microsoft.com/office/officeart/2005/8/layout/cycle6"/>
    <dgm:cxn modelId="{5FC5F9B0-E412-E245-AC27-E6BEBC40F543}" type="presParOf" srcId="{DA97169A-80BF-F544-A14B-240E7BAEE9D2}" destId="{ED086484-55A8-9041-B4AD-8E86021F51E5}" srcOrd="13" destOrd="0" presId="urn:microsoft.com/office/officeart/2005/8/layout/cycle6"/>
    <dgm:cxn modelId="{D1554C54-7E5D-BF46-A32E-3C80EEB17F87}" type="presParOf" srcId="{DA97169A-80BF-F544-A14B-240E7BAEE9D2}" destId="{68CA99F8-AEB9-F648-AA0C-639142E327C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B924D8-303F-F54E-A14B-4A16203CD357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0647170-9722-8E41-A4E9-018E1E0CDBBD}">
      <dgm:prSet/>
      <dgm:spPr/>
      <dgm:t>
        <a:bodyPr/>
        <a:lstStyle/>
        <a:p>
          <a:pPr rtl="0"/>
          <a:r>
            <a:rPr lang="en-US" dirty="0"/>
            <a:t>Training / Support</a:t>
          </a:r>
        </a:p>
      </dgm:t>
    </dgm:pt>
    <dgm:pt modelId="{1C96837A-4B8E-0A40-8204-240B98C137F5}" type="parTrans" cxnId="{81106971-D631-564E-A72E-82F86B8764AC}">
      <dgm:prSet/>
      <dgm:spPr/>
      <dgm:t>
        <a:bodyPr/>
        <a:lstStyle/>
        <a:p>
          <a:endParaRPr lang="en-US"/>
        </a:p>
      </dgm:t>
    </dgm:pt>
    <dgm:pt modelId="{82BFC5B7-65A1-BC42-A425-043A6E999BC6}" type="sibTrans" cxnId="{81106971-D631-564E-A72E-82F86B8764AC}">
      <dgm:prSet/>
      <dgm:spPr/>
      <dgm:t>
        <a:bodyPr/>
        <a:lstStyle/>
        <a:p>
          <a:endParaRPr lang="en-US"/>
        </a:p>
      </dgm:t>
    </dgm:pt>
    <dgm:pt modelId="{0BCB10BC-43CC-AE47-907A-3D70A9D1A35B}">
      <dgm:prSet/>
      <dgm:spPr/>
      <dgm:t>
        <a:bodyPr/>
        <a:lstStyle/>
        <a:p>
          <a:pPr rtl="0"/>
          <a:r>
            <a:rPr lang="en-US" dirty="0"/>
            <a:t>Operations</a:t>
          </a:r>
        </a:p>
      </dgm:t>
    </dgm:pt>
    <dgm:pt modelId="{7E55EB0F-2765-0749-8559-70448371E61B}" type="parTrans" cxnId="{F4AF8578-B5B3-7E48-8C3E-1094082F98F0}">
      <dgm:prSet/>
      <dgm:spPr/>
      <dgm:t>
        <a:bodyPr/>
        <a:lstStyle/>
        <a:p>
          <a:endParaRPr lang="en-US"/>
        </a:p>
      </dgm:t>
    </dgm:pt>
    <dgm:pt modelId="{2CF46BE1-C6C6-DE47-9C99-55FDB868303F}" type="sibTrans" cxnId="{F4AF8578-B5B3-7E48-8C3E-1094082F98F0}">
      <dgm:prSet/>
      <dgm:spPr/>
      <dgm:t>
        <a:bodyPr/>
        <a:lstStyle/>
        <a:p>
          <a:endParaRPr lang="en-US"/>
        </a:p>
      </dgm:t>
    </dgm:pt>
    <dgm:pt modelId="{CC4961FA-349B-0344-B13B-D662EFCCD652}">
      <dgm:prSet/>
      <dgm:spPr/>
      <dgm:t>
        <a:bodyPr/>
        <a:lstStyle/>
        <a:p>
          <a:pPr rtl="0"/>
          <a:r>
            <a:rPr lang="en-US"/>
            <a:t>Multifactor</a:t>
          </a:r>
        </a:p>
      </dgm:t>
    </dgm:pt>
    <dgm:pt modelId="{FA7F009C-516C-7943-B05B-26CECEC9F52C}" type="parTrans" cxnId="{5E087B1A-4FDC-CF49-B60D-4884F5E1E9B3}">
      <dgm:prSet/>
      <dgm:spPr/>
      <dgm:t>
        <a:bodyPr/>
        <a:lstStyle/>
        <a:p>
          <a:endParaRPr lang="en-US"/>
        </a:p>
      </dgm:t>
    </dgm:pt>
    <dgm:pt modelId="{9B15CA4F-744A-6143-89DD-5C0278D8F1E9}" type="sibTrans" cxnId="{5E087B1A-4FDC-CF49-B60D-4884F5E1E9B3}">
      <dgm:prSet/>
      <dgm:spPr/>
      <dgm:t>
        <a:bodyPr/>
        <a:lstStyle/>
        <a:p>
          <a:endParaRPr lang="en-US"/>
        </a:p>
      </dgm:t>
    </dgm:pt>
    <dgm:pt modelId="{2CA13A84-0623-3543-BCBD-741B22525BC2}">
      <dgm:prSet/>
      <dgm:spPr/>
      <dgm:t>
        <a:bodyPr/>
        <a:lstStyle/>
        <a:p>
          <a:pPr rtl="0"/>
          <a:r>
            <a:rPr lang="en-US" dirty="0"/>
            <a:t>OIDC</a:t>
          </a:r>
        </a:p>
      </dgm:t>
    </dgm:pt>
    <dgm:pt modelId="{437AF57E-3B43-9549-8980-AD451E7F6B61}" type="parTrans" cxnId="{300E054C-A7DD-EB4F-9CA7-E8A9CFE877AB}">
      <dgm:prSet/>
      <dgm:spPr/>
      <dgm:t>
        <a:bodyPr/>
        <a:lstStyle/>
        <a:p>
          <a:endParaRPr lang="en-US"/>
        </a:p>
      </dgm:t>
    </dgm:pt>
    <dgm:pt modelId="{E60DEC04-6690-914C-86D8-4AE4D92C3AC2}" type="sibTrans" cxnId="{300E054C-A7DD-EB4F-9CA7-E8A9CFE877AB}">
      <dgm:prSet/>
      <dgm:spPr/>
      <dgm:t>
        <a:bodyPr/>
        <a:lstStyle/>
        <a:p>
          <a:endParaRPr lang="en-US"/>
        </a:p>
      </dgm:t>
    </dgm:pt>
    <dgm:pt modelId="{31248830-C62A-4548-A621-31229ADB974A}">
      <dgm:prSet/>
      <dgm:spPr/>
      <dgm:t>
        <a:bodyPr/>
        <a:lstStyle/>
        <a:p>
          <a:pPr rtl="0"/>
          <a:r>
            <a:rPr lang="en-US" dirty="0"/>
            <a:t>Promotions / Awareness</a:t>
          </a:r>
        </a:p>
      </dgm:t>
    </dgm:pt>
    <dgm:pt modelId="{1993E176-8E49-E54F-A384-5DBD212F26E5}" type="parTrans" cxnId="{28A518C8-73E4-894A-88E2-FD634081760D}">
      <dgm:prSet/>
      <dgm:spPr/>
      <dgm:t>
        <a:bodyPr/>
        <a:lstStyle/>
        <a:p>
          <a:endParaRPr lang="en-US"/>
        </a:p>
      </dgm:t>
    </dgm:pt>
    <dgm:pt modelId="{09678A25-D20A-E04F-AC4B-8CB8FDFDACD0}" type="sibTrans" cxnId="{28A518C8-73E4-894A-88E2-FD634081760D}">
      <dgm:prSet/>
      <dgm:spPr/>
      <dgm:t>
        <a:bodyPr/>
        <a:lstStyle/>
        <a:p>
          <a:endParaRPr lang="en-US"/>
        </a:p>
      </dgm:t>
    </dgm:pt>
    <dgm:pt modelId="{D24972C3-D179-F14A-AD92-EEF415CA48C5}">
      <dgm:prSet/>
      <dgm:spPr/>
      <dgm:t>
        <a:bodyPr/>
        <a:lstStyle/>
        <a:p>
          <a:pPr rtl="0"/>
          <a:r>
            <a:rPr lang="en-US" dirty="0"/>
            <a:t>Small upgrades / refresh</a:t>
          </a:r>
        </a:p>
      </dgm:t>
    </dgm:pt>
    <dgm:pt modelId="{6332E8EC-B005-7343-9FBA-7F3AF81BDFE5}" type="parTrans" cxnId="{867AD000-4C94-E440-AFB8-DC8E73038C19}">
      <dgm:prSet/>
      <dgm:spPr/>
      <dgm:t>
        <a:bodyPr/>
        <a:lstStyle/>
        <a:p>
          <a:endParaRPr lang="en-US"/>
        </a:p>
      </dgm:t>
    </dgm:pt>
    <dgm:pt modelId="{5C98BF69-95F7-D04D-9EF0-BA3A1ECF72E2}" type="sibTrans" cxnId="{867AD000-4C94-E440-AFB8-DC8E73038C19}">
      <dgm:prSet/>
      <dgm:spPr/>
      <dgm:t>
        <a:bodyPr/>
        <a:lstStyle/>
        <a:p>
          <a:endParaRPr lang="en-US"/>
        </a:p>
      </dgm:t>
    </dgm:pt>
    <dgm:pt modelId="{DA97169A-80BF-F544-A14B-240E7BAEE9D2}" type="pres">
      <dgm:prSet presAssocID="{ECB924D8-303F-F54E-A14B-4A16203CD357}" presName="cycle" presStyleCnt="0">
        <dgm:presLayoutVars>
          <dgm:dir/>
          <dgm:resizeHandles val="exact"/>
        </dgm:presLayoutVars>
      </dgm:prSet>
      <dgm:spPr/>
    </dgm:pt>
    <dgm:pt modelId="{07872361-404B-0A45-B149-BE568EB8AE88}" type="pres">
      <dgm:prSet presAssocID="{B0647170-9722-8E41-A4E9-018E1E0CDBBD}" presName="node" presStyleLbl="node1" presStyleIdx="0" presStyleCnt="6">
        <dgm:presLayoutVars>
          <dgm:bulletEnabled val="1"/>
        </dgm:presLayoutVars>
      </dgm:prSet>
      <dgm:spPr/>
    </dgm:pt>
    <dgm:pt modelId="{F20E7C09-27A4-434C-ADC0-C9F97E2F7F72}" type="pres">
      <dgm:prSet presAssocID="{B0647170-9722-8E41-A4E9-018E1E0CDBBD}" presName="spNode" presStyleCnt="0"/>
      <dgm:spPr/>
    </dgm:pt>
    <dgm:pt modelId="{C1BA8E5F-2003-1446-A118-A4915DF28870}" type="pres">
      <dgm:prSet presAssocID="{82BFC5B7-65A1-BC42-A425-043A6E999BC6}" presName="sibTrans" presStyleLbl="sibTrans1D1" presStyleIdx="0" presStyleCnt="6"/>
      <dgm:spPr/>
    </dgm:pt>
    <dgm:pt modelId="{665AEE3F-6C24-8643-ABC8-17E1642FEE45}" type="pres">
      <dgm:prSet presAssocID="{0BCB10BC-43CC-AE47-907A-3D70A9D1A35B}" presName="node" presStyleLbl="node1" presStyleIdx="1" presStyleCnt="6">
        <dgm:presLayoutVars>
          <dgm:bulletEnabled val="1"/>
        </dgm:presLayoutVars>
      </dgm:prSet>
      <dgm:spPr/>
    </dgm:pt>
    <dgm:pt modelId="{D7C04C34-C586-B146-B731-5D4F1B1123E5}" type="pres">
      <dgm:prSet presAssocID="{0BCB10BC-43CC-AE47-907A-3D70A9D1A35B}" presName="spNode" presStyleCnt="0"/>
      <dgm:spPr/>
    </dgm:pt>
    <dgm:pt modelId="{7B3589AF-EDCE-0245-9AD9-479A7512CFAF}" type="pres">
      <dgm:prSet presAssocID="{2CF46BE1-C6C6-DE47-9C99-55FDB868303F}" presName="sibTrans" presStyleLbl="sibTrans1D1" presStyleIdx="1" presStyleCnt="6"/>
      <dgm:spPr/>
    </dgm:pt>
    <dgm:pt modelId="{009691DF-3585-3C4E-90A2-C9B2540AD26E}" type="pres">
      <dgm:prSet presAssocID="{CC4961FA-349B-0344-B13B-D662EFCCD652}" presName="node" presStyleLbl="node1" presStyleIdx="2" presStyleCnt="6">
        <dgm:presLayoutVars>
          <dgm:bulletEnabled val="1"/>
        </dgm:presLayoutVars>
      </dgm:prSet>
      <dgm:spPr/>
    </dgm:pt>
    <dgm:pt modelId="{44E45ACC-6F8B-6E47-AB7E-126E0B387F14}" type="pres">
      <dgm:prSet presAssocID="{CC4961FA-349B-0344-B13B-D662EFCCD652}" presName="spNode" presStyleCnt="0"/>
      <dgm:spPr/>
    </dgm:pt>
    <dgm:pt modelId="{F0DE4D51-56EE-A24D-B56E-6F09B70D0921}" type="pres">
      <dgm:prSet presAssocID="{9B15CA4F-744A-6143-89DD-5C0278D8F1E9}" presName="sibTrans" presStyleLbl="sibTrans1D1" presStyleIdx="2" presStyleCnt="6"/>
      <dgm:spPr/>
    </dgm:pt>
    <dgm:pt modelId="{1F7CFCC9-6907-984F-A345-B4ED84000964}" type="pres">
      <dgm:prSet presAssocID="{2CA13A84-0623-3543-BCBD-741B22525BC2}" presName="node" presStyleLbl="node1" presStyleIdx="3" presStyleCnt="6">
        <dgm:presLayoutVars>
          <dgm:bulletEnabled val="1"/>
        </dgm:presLayoutVars>
      </dgm:prSet>
      <dgm:spPr/>
    </dgm:pt>
    <dgm:pt modelId="{70374E30-7D6C-FA41-8441-70A5A4A95A16}" type="pres">
      <dgm:prSet presAssocID="{2CA13A84-0623-3543-BCBD-741B22525BC2}" presName="spNode" presStyleCnt="0"/>
      <dgm:spPr/>
    </dgm:pt>
    <dgm:pt modelId="{F837EA28-7733-8046-B5A3-8F917EC27209}" type="pres">
      <dgm:prSet presAssocID="{E60DEC04-6690-914C-86D8-4AE4D92C3AC2}" presName="sibTrans" presStyleLbl="sibTrans1D1" presStyleIdx="3" presStyleCnt="6"/>
      <dgm:spPr/>
    </dgm:pt>
    <dgm:pt modelId="{3F12935D-9BD7-F849-83C2-D3B36C5BDB5E}" type="pres">
      <dgm:prSet presAssocID="{31248830-C62A-4548-A621-31229ADB974A}" presName="node" presStyleLbl="node1" presStyleIdx="4" presStyleCnt="6">
        <dgm:presLayoutVars>
          <dgm:bulletEnabled val="1"/>
        </dgm:presLayoutVars>
      </dgm:prSet>
      <dgm:spPr/>
    </dgm:pt>
    <dgm:pt modelId="{ED086484-55A8-9041-B4AD-8E86021F51E5}" type="pres">
      <dgm:prSet presAssocID="{31248830-C62A-4548-A621-31229ADB974A}" presName="spNode" presStyleCnt="0"/>
      <dgm:spPr/>
    </dgm:pt>
    <dgm:pt modelId="{68CA99F8-AEB9-F648-AA0C-639142E327C9}" type="pres">
      <dgm:prSet presAssocID="{09678A25-D20A-E04F-AC4B-8CB8FDFDACD0}" presName="sibTrans" presStyleLbl="sibTrans1D1" presStyleIdx="4" presStyleCnt="6"/>
      <dgm:spPr/>
    </dgm:pt>
    <dgm:pt modelId="{01EB5597-C8DB-2142-B655-B8AFEBB14A43}" type="pres">
      <dgm:prSet presAssocID="{D24972C3-D179-F14A-AD92-EEF415CA48C5}" presName="node" presStyleLbl="node1" presStyleIdx="5" presStyleCnt="6">
        <dgm:presLayoutVars>
          <dgm:bulletEnabled val="1"/>
        </dgm:presLayoutVars>
      </dgm:prSet>
      <dgm:spPr/>
    </dgm:pt>
    <dgm:pt modelId="{ED071900-ECCB-D74D-9389-A6509B88B01B}" type="pres">
      <dgm:prSet presAssocID="{D24972C3-D179-F14A-AD92-EEF415CA48C5}" presName="spNode" presStyleCnt="0"/>
      <dgm:spPr/>
    </dgm:pt>
    <dgm:pt modelId="{B71A1FF2-BD08-0E42-8E93-97917E5BA100}" type="pres">
      <dgm:prSet presAssocID="{5C98BF69-95F7-D04D-9EF0-BA3A1ECF72E2}" presName="sibTrans" presStyleLbl="sibTrans1D1" presStyleIdx="5" presStyleCnt="6"/>
      <dgm:spPr/>
    </dgm:pt>
  </dgm:ptLst>
  <dgm:cxnLst>
    <dgm:cxn modelId="{867AD000-4C94-E440-AFB8-DC8E73038C19}" srcId="{ECB924D8-303F-F54E-A14B-4A16203CD357}" destId="{D24972C3-D179-F14A-AD92-EEF415CA48C5}" srcOrd="5" destOrd="0" parTransId="{6332E8EC-B005-7343-9FBA-7F3AF81BDFE5}" sibTransId="{5C98BF69-95F7-D04D-9EF0-BA3A1ECF72E2}"/>
    <dgm:cxn modelId="{7A96870C-2019-8B4E-8E8C-9210CA9EC7C8}" type="presOf" srcId="{5C98BF69-95F7-D04D-9EF0-BA3A1ECF72E2}" destId="{B71A1FF2-BD08-0E42-8E93-97917E5BA100}" srcOrd="0" destOrd="0" presId="urn:microsoft.com/office/officeart/2005/8/layout/cycle6"/>
    <dgm:cxn modelId="{5E087B1A-4FDC-CF49-B60D-4884F5E1E9B3}" srcId="{ECB924D8-303F-F54E-A14B-4A16203CD357}" destId="{CC4961FA-349B-0344-B13B-D662EFCCD652}" srcOrd="2" destOrd="0" parTransId="{FA7F009C-516C-7943-B05B-26CECEC9F52C}" sibTransId="{9B15CA4F-744A-6143-89DD-5C0278D8F1E9}"/>
    <dgm:cxn modelId="{BB839523-7D45-8346-9643-BC54A8468129}" type="presOf" srcId="{E60DEC04-6690-914C-86D8-4AE4D92C3AC2}" destId="{F837EA28-7733-8046-B5A3-8F917EC27209}" srcOrd="0" destOrd="0" presId="urn:microsoft.com/office/officeart/2005/8/layout/cycle6"/>
    <dgm:cxn modelId="{7B60513B-BB0A-C448-B721-8BB5B7901E46}" type="presOf" srcId="{2CF46BE1-C6C6-DE47-9C99-55FDB868303F}" destId="{7B3589AF-EDCE-0245-9AD9-479A7512CFAF}" srcOrd="0" destOrd="0" presId="urn:microsoft.com/office/officeart/2005/8/layout/cycle6"/>
    <dgm:cxn modelId="{300E054C-A7DD-EB4F-9CA7-E8A9CFE877AB}" srcId="{ECB924D8-303F-F54E-A14B-4A16203CD357}" destId="{2CA13A84-0623-3543-BCBD-741B22525BC2}" srcOrd="3" destOrd="0" parTransId="{437AF57E-3B43-9549-8980-AD451E7F6B61}" sibTransId="{E60DEC04-6690-914C-86D8-4AE4D92C3AC2}"/>
    <dgm:cxn modelId="{58B84355-D123-3542-ADDB-F4C3BAE20965}" type="presOf" srcId="{CC4961FA-349B-0344-B13B-D662EFCCD652}" destId="{009691DF-3585-3C4E-90A2-C9B2540AD26E}" srcOrd="0" destOrd="0" presId="urn:microsoft.com/office/officeart/2005/8/layout/cycle6"/>
    <dgm:cxn modelId="{E2835F55-62F7-7E46-95D3-D06731641736}" type="presOf" srcId="{0BCB10BC-43CC-AE47-907A-3D70A9D1A35B}" destId="{665AEE3F-6C24-8643-ABC8-17E1642FEE45}" srcOrd="0" destOrd="0" presId="urn:microsoft.com/office/officeart/2005/8/layout/cycle6"/>
    <dgm:cxn modelId="{19E9E862-5F76-474B-BE40-E3508C44074C}" type="presOf" srcId="{31248830-C62A-4548-A621-31229ADB974A}" destId="{3F12935D-9BD7-F849-83C2-D3B36C5BDB5E}" srcOrd="0" destOrd="0" presId="urn:microsoft.com/office/officeart/2005/8/layout/cycle6"/>
    <dgm:cxn modelId="{59630E64-C4FD-DB4B-871B-69A07F107EF4}" type="presOf" srcId="{ECB924D8-303F-F54E-A14B-4A16203CD357}" destId="{DA97169A-80BF-F544-A14B-240E7BAEE9D2}" srcOrd="0" destOrd="0" presId="urn:microsoft.com/office/officeart/2005/8/layout/cycle6"/>
    <dgm:cxn modelId="{92954F66-95A8-0B43-95AE-350EBB7D247D}" type="presOf" srcId="{B0647170-9722-8E41-A4E9-018E1E0CDBBD}" destId="{07872361-404B-0A45-B149-BE568EB8AE88}" srcOrd="0" destOrd="0" presId="urn:microsoft.com/office/officeart/2005/8/layout/cycle6"/>
    <dgm:cxn modelId="{383DBE6C-0C83-8846-986A-897D2E9F4C2C}" type="presOf" srcId="{9B15CA4F-744A-6143-89DD-5C0278D8F1E9}" destId="{F0DE4D51-56EE-A24D-B56E-6F09B70D0921}" srcOrd="0" destOrd="0" presId="urn:microsoft.com/office/officeart/2005/8/layout/cycle6"/>
    <dgm:cxn modelId="{81106971-D631-564E-A72E-82F86B8764AC}" srcId="{ECB924D8-303F-F54E-A14B-4A16203CD357}" destId="{B0647170-9722-8E41-A4E9-018E1E0CDBBD}" srcOrd="0" destOrd="0" parTransId="{1C96837A-4B8E-0A40-8204-240B98C137F5}" sibTransId="{82BFC5B7-65A1-BC42-A425-043A6E999BC6}"/>
    <dgm:cxn modelId="{F4AF8578-B5B3-7E48-8C3E-1094082F98F0}" srcId="{ECB924D8-303F-F54E-A14B-4A16203CD357}" destId="{0BCB10BC-43CC-AE47-907A-3D70A9D1A35B}" srcOrd="1" destOrd="0" parTransId="{7E55EB0F-2765-0749-8559-70448371E61B}" sibTransId="{2CF46BE1-C6C6-DE47-9C99-55FDB868303F}"/>
    <dgm:cxn modelId="{AE146688-8044-4B4B-B683-1BD3BCA00A87}" type="presOf" srcId="{2CA13A84-0623-3543-BCBD-741B22525BC2}" destId="{1F7CFCC9-6907-984F-A345-B4ED84000964}" srcOrd="0" destOrd="0" presId="urn:microsoft.com/office/officeart/2005/8/layout/cycle6"/>
    <dgm:cxn modelId="{BB05B795-9B6E-864C-978B-37CBBEADF174}" type="presOf" srcId="{82BFC5B7-65A1-BC42-A425-043A6E999BC6}" destId="{C1BA8E5F-2003-1446-A118-A4915DF28870}" srcOrd="0" destOrd="0" presId="urn:microsoft.com/office/officeart/2005/8/layout/cycle6"/>
    <dgm:cxn modelId="{24C8EBC1-E8BC-E044-AD84-8A0AA5E6BB42}" type="presOf" srcId="{09678A25-D20A-E04F-AC4B-8CB8FDFDACD0}" destId="{68CA99F8-AEB9-F648-AA0C-639142E327C9}" srcOrd="0" destOrd="0" presId="urn:microsoft.com/office/officeart/2005/8/layout/cycle6"/>
    <dgm:cxn modelId="{28A518C8-73E4-894A-88E2-FD634081760D}" srcId="{ECB924D8-303F-F54E-A14B-4A16203CD357}" destId="{31248830-C62A-4548-A621-31229ADB974A}" srcOrd="4" destOrd="0" parTransId="{1993E176-8E49-E54F-A384-5DBD212F26E5}" sibTransId="{09678A25-D20A-E04F-AC4B-8CB8FDFDACD0}"/>
    <dgm:cxn modelId="{608969FC-0BC7-014E-BE62-4688BD068A95}" type="presOf" srcId="{D24972C3-D179-F14A-AD92-EEF415CA48C5}" destId="{01EB5597-C8DB-2142-B655-B8AFEBB14A43}" srcOrd="0" destOrd="0" presId="urn:microsoft.com/office/officeart/2005/8/layout/cycle6"/>
    <dgm:cxn modelId="{92BCDD5D-AE0E-2D47-B114-B3A6DBDC23C2}" type="presParOf" srcId="{DA97169A-80BF-F544-A14B-240E7BAEE9D2}" destId="{07872361-404B-0A45-B149-BE568EB8AE88}" srcOrd="0" destOrd="0" presId="urn:microsoft.com/office/officeart/2005/8/layout/cycle6"/>
    <dgm:cxn modelId="{59319352-2865-B942-8E04-3D75818DB980}" type="presParOf" srcId="{DA97169A-80BF-F544-A14B-240E7BAEE9D2}" destId="{F20E7C09-27A4-434C-ADC0-C9F97E2F7F72}" srcOrd="1" destOrd="0" presId="urn:microsoft.com/office/officeart/2005/8/layout/cycle6"/>
    <dgm:cxn modelId="{33B8BB77-7BC6-FA44-8CAF-9E271B57437F}" type="presParOf" srcId="{DA97169A-80BF-F544-A14B-240E7BAEE9D2}" destId="{C1BA8E5F-2003-1446-A118-A4915DF28870}" srcOrd="2" destOrd="0" presId="urn:microsoft.com/office/officeart/2005/8/layout/cycle6"/>
    <dgm:cxn modelId="{395758AB-EB72-1540-B498-6B07EBE1E331}" type="presParOf" srcId="{DA97169A-80BF-F544-A14B-240E7BAEE9D2}" destId="{665AEE3F-6C24-8643-ABC8-17E1642FEE45}" srcOrd="3" destOrd="0" presId="urn:microsoft.com/office/officeart/2005/8/layout/cycle6"/>
    <dgm:cxn modelId="{21B265AE-48A1-7846-ABDC-7E5063DF6722}" type="presParOf" srcId="{DA97169A-80BF-F544-A14B-240E7BAEE9D2}" destId="{D7C04C34-C586-B146-B731-5D4F1B1123E5}" srcOrd="4" destOrd="0" presId="urn:microsoft.com/office/officeart/2005/8/layout/cycle6"/>
    <dgm:cxn modelId="{F9F0AD2E-7C74-1C47-8D8E-1D5978531D3C}" type="presParOf" srcId="{DA97169A-80BF-F544-A14B-240E7BAEE9D2}" destId="{7B3589AF-EDCE-0245-9AD9-479A7512CFAF}" srcOrd="5" destOrd="0" presId="urn:microsoft.com/office/officeart/2005/8/layout/cycle6"/>
    <dgm:cxn modelId="{70FCF3D1-4A37-394C-BB60-160120F44BD2}" type="presParOf" srcId="{DA97169A-80BF-F544-A14B-240E7BAEE9D2}" destId="{009691DF-3585-3C4E-90A2-C9B2540AD26E}" srcOrd="6" destOrd="0" presId="urn:microsoft.com/office/officeart/2005/8/layout/cycle6"/>
    <dgm:cxn modelId="{60D4DCB2-B21D-6B4C-9006-79EE8F43017B}" type="presParOf" srcId="{DA97169A-80BF-F544-A14B-240E7BAEE9D2}" destId="{44E45ACC-6F8B-6E47-AB7E-126E0B387F14}" srcOrd="7" destOrd="0" presId="urn:microsoft.com/office/officeart/2005/8/layout/cycle6"/>
    <dgm:cxn modelId="{12532763-D2B1-7448-92AE-181785B986B9}" type="presParOf" srcId="{DA97169A-80BF-F544-A14B-240E7BAEE9D2}" destId="{F0DE4D51-56EE-A24D-B56E-6F09B70D0921}" srcOrd="8" destOrd="0" presId="urn:microsoft.com/office/officeart/2005/8/layout/cycle6"/>
    <dgm:cxn modelId="{0D609965-60C7-7C47-B651-113AC48281EE}" type="presParOf" srcId="{DA97169A-80BF-F544-A14B-240E7BAEE9D2}" destId="{1F7CFCC9-6907-984F-A345-B4ED84000964}" srcOrd="9" destOrd="0" presId="urn:microsoft.com/office/officeart/2005/8/layout/cycle6"/>
    <dgm:cxn modelId="{38BC44D1-EFE1-124D-B587-4EEEFB0D25E5}" type="presParOf" srcId="{DA97169A-80BF-F544-A14B-240E7BAEE9D2}" destId="{70374E30-7D6C-FA41-8441-70A5A4A95A16}" srcOrd="10" destOrd="0" presId="urn:microsoft.com/office/officeart/2005/8/layout/cycle6"/>
    <dgm:cxn modelId="{11E7468F-C599-8341-9D6B-6D35F3009BC9}" type="presParOf" srcId="{DA97169A-80BF-F544-A14B-240E7BAEE9D2}" destId="{F837EA28-7733-8046-B5A3-8F917EC27209}" srcOrd="11" destOrd="0" presId="urn:microsoft.com/office/officeart/2005/8/layout/cycle6"/>
    <dgm:cxn modelId="{5FD0AEC0-4F46-3847-B6EB-2ABD5608B003}" type="presParOf" srcId="{DA97169A-80BF-F544-A14B-240E7BAEE9D2}" destId="{3F12935D-9BD7-F849-83C2-D3B36C5BDB5E}" srcOrd="12" destOrd="0" presId="urn:microsoft.com/office/officeart/2005/8/layout/cycle6"/>
    <dgm:cxn modelId="{3622CCCC-CCE2-9343-81AF-75F614A53D90}" type="presParOf" srcId="{DA97169A-80BF-F544-A14B-240E7BAEE9D2}" destId="{ED086484-55A8-9041-B4AD-8E86021F51E5}" srcOrd="13" destOrd="0" presId="urn:microsoft.com/office/officeart/2005/8/layout/cycle6"/>
    <dgm:cxn modelId="{6E42B33A-CBE2-914F-97BF-A39C6F7E3787}" type="presParOf" srcId="{DA97169A-80BF-F544-A14B-240E7BAEE9D2}" destId="{68CA99F8-AEB9-F648-AA0C-639142E327C9}" srcOrd="14" destOrd="0" presId="urn:microsoft.com/office/officeart/2005/8/layout/cycle6"/>
    <dgm:cxn modelId="{A2D808C8-1105-4843-82F2-26F530482E04}" type="presParOf" srcId="{DA97169A-80BF-F544-A14B-240E7BAEE9D2}" destId="{01EB5597-C8DB-2142-B655-B8AFEBB14A43}" srcOrd="15" destOrd="0" presId="urn:microsoft.com/office/officeart/2005/8/layout/cycle6"/>
    <dgm:cxn modelId="{88D7A214-33FE-4741-8EBB-F7D03CA77DFC}" type="presParOf" srcId="{DA97169A-80BF-F544-A14B-240E7BAEE9D2}" destId="{ED071900-ECCB-D74D-9389-A6509B88B01B}" srcOrd="16" destOrd="0" presId="urn:microsoft.com/office/officeart/2005/8/layout/cycle6"/>
    <dgm:cxn modelId="{C7E8004D-CB36-E04C-9DE4-711D9012DCC7}" type="presParOf" srcId="{DA97169A-80BF-F544-A14B-240E7BAEE9D2}" destId="{B71A1FF2-BD08-0E42-8E93-97917E5BA100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B924D8-303F-F54E-A14B-4A16203CD357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0647170-9722-8E41-A4E9-018E1E0CDBBD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New Sectors / Customers</a:t>
          </a:r>
        </a:p>
      </dgm:t>
    </dgm:pt>
    <dgm:pt modelId="{1C96837A-4B8E-0A40-8204-240B98C137F5}" type="parTrans" cxnId="{81106971-D631-564E-A72E-82F86B8764AC}">
      <dgm:prSet/>
      <dgm:spPr/>
      <dgm:t>
        <a:bodyPr/>
        <a:lstStyle/>
        <a:p>
          <a:endParaRPr lang="en-US"/>
        </a:p>
      </dgm:t>
    </dgm:pt>
    <dgm:pt modelId="{82BFC5B7-65A1-BC42-A425-043A6E999BC6}" type="sibTrans" cxnId="{81106971-D631-564E-A72E-82F86B8764AC}">
      <dgm:prSet/>
      <dgm:spPr/>
      <dgm:t>
        <a:bodyPr/>
        <a:lstStyle/>
        <a:p>
          <a:endParaRPr lang="en-US"/>
        </a:p>
      </dgm:t>
    </dgm:pt>
    <dgm:pt modelId="{0BCB10BC-43CC-AE47-907A-3D70A9D1A35B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Improve Tooling</a:t>
          </a:r>
        </a:p>
      </dgm:t>
    </dgm:pt>
    <dgm:pt modelId="{7E55EB0F-2765-0749-8559-70448371E61B}" type="parTrans" cxnId="{F4AF8578-B5B3-7E48-8C3E-1094082F98F0}">
      <dgm:prSet/>
      <dgm:spPr/>
      <dgm:t>
        <a:bodyPr/>
        <a:lstStyle/>
        <a:p>
          <a:endParaRPr lang="en-US"/>
        </a:p>
      </dgm:t>
    </dgm:pt>
    <dgm:pt modelId="{2CF46BE1-C6C6-DE47-9C99-55FDB868303F}" type="sibTrans" cxnId="{F4AF8578-B5B3-7E48-8C3E-1094082F98F0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CC4961FA-349B-0344-B13B-D662EFCCD65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Documentation and Training</a:t>
          </a:r>
        </a:p>
      </dgm:t>
    </dgm:pt>
    <dgm:pt modelId="{FA7F009C-516C-7943-B05B-26CECEC9F52C}" type="parTrans" cxnId="{5E087B1A-4FDC-CF49-B60D-4884F5E1E9B3}">
      <dgm:prSet/>
      <dgm:spPr/>
      <dgm:t>
        <a:bodyPr/>
        <a:lstStyle/>
        <a:p>
          <a:endParaRPr lang="en-US"/>
        </a:p>
      </dgm:t>
    </dgm:pt>
    <dgm:pt modelId="{9B15CA4F-744A-6143-89DD-5C0278D8F1E9}" type="sibTrans" cxnId="{5E087B1A-4FDC-CF49-B60D-4884F5E1E9B3}">
      <dgm:prSet/>
      <dgm:spPr/>
      <dgm:t>
        <a:bodyPr/>
        <a:lstStyle/>
        <a:p>
          <a:endParaRPr lang="en-US"/>
        </a:p>
      </dgm:t>
    </dgm:pt>
    <dgm:pt modelId="{2CA13A84-0623-3543-BCBD-741B22525BC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OIDC</a:t>
          </a:r>
        </a:p>
      </dgm:t>
    </dgm:pt>
    <dgm:pt modelId="{437AF57E-3B43-9549-8980-AD451E7F6B61}" type="parTrans" cxnId="{300E054C-A7DD-EB4F-9CA7-E8A9CFE877AB}">
      <dgm:prSet/>
      <dgm:spPr/>
      <dgm:t>
        <a:bodyPr/>
        <a:lstStyle/>
        <a:p>
          <a:endParaRPr lang="en-US"/>
        </a:p>
      </dgm:t>
    </dgm:pt>
    <dgm:pt modelId="{E60DEC04-6690-914C-86D8-4AE4D92C3AC2}" type="sibTrans" cxnId="{300E054C-A7DD-EB4F-9CA7-E8A9CFE877AB}">
      <dgm:prSet/>
      <dgm:spPr/>
      <dgm:t>
        <a:bodyPr/>
        <a:lstStyle/>
        <a:p>
          <a:endParaRPr lang="en-US"/>
        </a:p>
      </dgm:t>
    </dgm:pt>
    <dgm:pt modelId="{31248830-C62A-4548-A621-31229ADB974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dirty="0"/>
            <a:t>Audit and Maturity</a:t>
          </a:r>
        </a:p>
      </dgm:t>
    </dgm:pt>
    <dgm:pt modelId="{1993E176-8E49-E54F-A384-5DBD212F26E5}" type="parTrans" cxnId="{28A518C8-73E4-894A-88E2-FD634081760D}">
      <dgm:prSet/>
      <dgm:spPr/>
      <dgm:t>
        <a:bodyPr/>
        <a:lstStyle/>
        <a:p>
          <a:endParaRPr lang="en-US"/>
        </a:p>
      </dgm:t>
    </dgm:pt>
    <dgm:pt modelId="{09678A25-D20A-E04F-AC4B-8CB8FDFDACD0}" type="sibTrans" cxnId="{28A518C8-73E4-894A-88E2-FD634081760D}">
      <dgm:prSet/>
      <dgm:spPr/>
      <dgm:t>
        <a:bodyPr/>
        <a:lstStyle/>
        <a:p>
          <a:endParaRPr lang="en-US"/>
        </a:p>
      </dgm:t>
    </dgm:pt>
    <dgm:pt modelId="{DA97169A-80BF-F544-A14B-240E7BAEE9D2}" type="pres">
      <dgm:prSet presAssocID="{ECB924D8-303F-F54E-A14B-4A16203CD357}" presName="cycle" presStyleCnt="0">
        <dgm:presLayoutVars>
          <dgm:dir/>
          <dgm:resizeHandles val="exact"/>
        </dgm:presLayoutVars>
      </dgm:prSet>
      <dgm:spPr/>
    </dgm:pt>
    <dgm:pt modelId="{07872361-404B-0A45-B149-BE568EB8AE88}" type="pres">
      <dgm:prSet presAssocID="{B0647170-9722-8E41-A4E9-018E1E0CDBBD}" presName="node" presStyleLbl="node1" presStyleIdx="0" presStyleCnt="5">
        <dgm:presLayoutVars>
          <dgm:bulletEnabled val="1"/>
        </dgm:presLayoutVars>
      </dgm:prSet>
      <dgm:spPr/>
    </dgm:pt>
    <dgm:pt modelId="{F20E7C09-27A4-434C-ADC0-C9F97E2F7F72}" type="pres">
      <dgm:prSet presAssocID="{B0647170-9722-8E41-A4E9-018E1E0CDBBD}" presName="spNode" presStyleCnt="0"/>
      <dgm:spPr/>
    </dgm:pt>
    <dgm:pt modelId="{C1BA8E5F-2003-1446-A118-A4915DF28870}" type="pres">
      <dgm:prSet presAssocID="{82BFC5B7-65A1-BC42-A425-043A6E999BC6}" presName="sibTrans" presStyleLbl="sibTrans1D1" presStyleIdx="0" presStyleCnt="5"/>
      <dgm:spPr/>
    </dgm:pt>
    <dgm:pt modelId="{665AEE3F-6C24-8643-ABC8-17E1642FEE45}" type="pres">
      <dgm:prSet presAssocID="{0BCB10BC-43CC-AE47-907A-3D70A9D1A35B}" presName="node" presStyleLbl="node1" presStyleIdx="1" presStyleCnt="5">
        <dgm:presLayoutVars>
          <dgm:bulletEnabled val="1"/>
        </dgm:presLayoutVars>
      </dgm:prSet>
      <dgm:spPr/>
    </dgm:pt>
    <dgm:pt modelId="{D7C04C34-C586-B146-B731-5D4F1B1123E5}" type="pres">
      <dgm:prSet presAssocID="{0BCB10BC-43CC-AE47-907A-3D70A9D1A35B}" presName="spNode" presStyleCnt="0"/>
      <dgm:spPr/>
    </dgm:pt>
    <dgm:pt modelId="{7B3589AF-EDCE-0245-9AD9-479A7512CFAF}" type="pres">
      <dgm:prSet presAssocID="{2CF46BE1-C6C6-DE47-9C99-55FDB868303F}" presName="sibTrans" presStyleLbl="sibTrans1D1" presStyleIdx="1" presStyleCnt="5"/>
      <dgm:spPr/>
    </dgm:pt>
    <dgm:pt modelId="{009691DF-3585-3C4E-90A2-C9B2540AD26E}" type="pres">
      <dgm:prSet presAssocID="{CC4961FA-349B-0344-B13B-D662EFCCD652}" presName="node" presStyleLbl="node1" presStyleIdx="2" presStyleCnt="5">
        <dgm:presLayoutVars>
          <dgm:bulletEnabled val="1"/>
        </dgm:presLayoutVars>
      </dgm:prSet>
      <dgm:spPr/>
    </dgm:pt>
    <dgm:pt modelId="{44E45ACC-6F8B-6E47-AB7E-126E0B387F14}" type="pres">
      <dgm:prSet presAssocID="{CC4961FA-349B-0344-B13B-D662EFCCD652}" presName="spNode" presStyleCnt="0"/>
      <dgm:spPr/>
    </dgm:pt>
    <dgm:pt modelId="{F0DE4D51-56EE-A24D-B56E-6F09B70D0921}" type="pres">
      <dgm:prSet presAssocID="{9B15CA4F-744A-6143-89DD-5C0278D8F1E9}" presName="sibTrans" presStyleLbl="sibTrans1D1" presStyleIdx="2" presStyleCnt="5"/>
      <dgm:spPr/>
    </dgm:pt>
    <dgm:pt modelId="{1F7CFCC9-6907-984F-A345-B4ED84000964}" type="pres">
      <dgm:prSet presAssocID="{2CA13A84-0623-3543-BCBD-741B22525BC2}" presName="node" presStyleLbl="node1" presStyleIdx="3" presStyleCnt="5">
        <dgm:presLayoutVars>
          <dgm:bulletEnabled val="1"/>
        </dgm:presLayoutVars>
      </dgm:prSet>
      <dgm:spPr/>
    </dgm:pt>
    <dgm:pt modelId="{70374E30-7D6C-FA41-8441-70A5A4A95A16}" type="pres">
      <dgm:prSet presAssocID="{2CA13A84-0623-3543-BCBD-741B22525BC2}" presName="spNode" presStyleCnt="0"/>
      <dgm:spPr/>
    </dgm:pt>
    <dgm:pt modelId="{F837EA28-7733-8046-B5A3-8F917EC27209}" type="pres">
      <dgm:prSet presAssocID="{E60DEC04-6690-914C-86D8-4AE4D92C3AC2}" presName="sibTrans" presStyleLbl="sibTrans1D1" presStyleIdx="3" presStyleCnt="5"/>
      <dgm:spPr/>
    </dgm:pt>
    <dgm:pt modelId="{3F12935D-9BD7-F849-83C2-D3B36C5BDB5E}" type="pres">
      <dgm:prSet presAssocID="{31248830-C62A-4548-A621-31229ADB974A}" presName="node" presStyleLbl="node1" presStyleIdx="4" presStyleCnt="5">
        <dgm:presLayoutVars>
          <dgm:bulletEnabled val="1"/>
        </dgm:presLayoutVars>
      </dgm:prSet>
      <dgm:spPr/>
    </dgm:pt>
    <dgm:pt modelId="{ED086484-55A8-9041-B4AD-8E86021F51E5}" type="pres">
      <dgm:prSet presAssocID="{31248830-C62A-4548-A621-31229ADB974A}" presName="spNode" presStyleCnt="0"/>
      <dgm:spPr/>
    </dgm:pt>
    <dgm:pt modelId="{68CA99F8-AEB9-F648-AA0C-639142E327C9}" type="pres">
      <dgm:prSet presAssocID="{09678A25-D20A-E04F-AC4B-8CB8FDFDACD0}" presName="sibTrans" presStyleLbl="sibTrans1D1" presStyleIdx="4" presStyleCnt="5"/>
      <dgm:spPr/>
    </dgm:pt>
  </dgm:ptLst>
  <dgm:cxnLst>
    <dgm:cxn modelId="{5E087B1A-4FDC-CF49-B60D-4884F5E1E9B3}" srcId="{ECB924D8-303F-F54E-A14B-4A16203CD357}" destId="{CC4961FA-349B-0344-B13B-D662EFCCD652}" srcOrd="2" destOrd="0" parTransId="{FA7F009C-516C-7943-B05B-26CECEC9F52C}" sibTransId="{9B15CA4F-744A-6143-89DD-5C0278D8F1E9}"/>
    <dgm:cxn modelId="{BB839523-7D45-8346-9643-BC54A8468129}" type="presOf" srcId="{E60DEC04-6690-914C-86D8-4AE4D92C3AC2}" destId="{F837EA28-7733-8046-B5A3-8F917EC27209}" srcOrd="0" destOrd="0" presId="urn:microsoft.com/office/officeart/2005/8/layout/cycle6"/>
    <dgm:cxn modelId="{7B60513B-BB0A-C448-B721-8BB5B7901E46}" type="presOf" srcId="{2CF46BE1-C6C6-DE47-9C99-55FDB868303F}" destId="{7B3589AF-EDCE-0245-9AD9-479A7512CFAF}" srcOrd="0" destOrd="0" presId="urn:microsoft.com/office/officeart/2005/8/layout/cycle6"/>
    <dgm:cxn modelId="{300E054C-A7DD-EB4F-9CA7-E8A9CFE877AB}" srcId="{ECB924D8-303F-F54E-A14B-4A16203CD357}" destId="{2CA13A84-0623-3543-BCBD-741B22525BC2}" srcOrd="3" destOrd="0" parTransId="{437AF57E-3B43-9549-8980-AD451E7F6B61}" sibTransId="{E60DEC04-6690-914C-86D8-4AE4D92C3AC2}"/>
    <dgm:cxn modelId="{58B84355-D123-3542-ADDB-F4C3BAE20965}" type="presOf" srcId="{CC4961FA-349B-0344-B13B-D662EFCCD652}" destId="{009691DF-3585-3C4E-90A2-C9B2540AD26E}" srcOrd="0" destOrd="0" presId="urn:microsoft.com/office/officeart/2005/8/layout/cycle6"/>
    <dgm:cxn modelId="{E2835F55-62F7-7E46-95D3-D06731641736}" type="presOf" srcId="{0BCB10BC-43CC-AE47-907A-3D70A9D1A35B}" destId="{665AEE3F-6C24-8643-ABC8-17E1642FEE45}" srcOrd="0" destOrd="0" presId="urn:microsoft.com/office/officeart/2005/8/layout/cycle6"/>
    <dgm:cxn modelId="{19E9E862-5F76-474B-BE40-E3508C44074C}" type="presOf" srcId="{31248830-C62A-4548-A621-31229ADB974A}" destId="{3F12935D-9BD7-F849-83C2-D3B36C5BDB5E}" srcOrd="0" destOrd="0" presId="urn:microsoft.com/office/officeart/2005/8/layout/cycle6"/>
    <dgm:cxn modelId="{59630E64-C4FD-DB4B-871B-69A07F107EF4}" type="presOf" srcId="{ECB924D8-303F-F54E-A14B-4A16203CD357}" destId="{DA97169A-80BF-F544-A14B-240E7BAEE9D2}" srcOrd="0" destOrd="0" presId="urn:microsoft.com/office/officeart/2005/8/layout/cycle6"/>
    <dgm:cxn modelId="{92954F66-95A8-0B43-95AE-350EBB7D247D}" type="presOf" srcId="{B0647170-9722-8E41-A4E9-018E1E0CDBBD}" destId="{07872361-404B-0A45-B149-BE568EB8AE88}" srcOrd="0" destOrd="0" presId="urn:microsoft.com/office/officeart/2005/8/layout/cycle6"/>
    <dgm:cxn modelId="{383DBE6C-0C83-8846-986A-897D2E9F4C2C}" type="presOf" srcId="{9B15CA4F-744A-6143-89DD-5C0278D8F1E9}" destId="{F0DE4D51-56EE-A24D-B56E-6F09B70D0921}" srcOrd="0" destOrd="0" presId="urn:microsoft.com/office/officeart/2005/8/layout/cycle6"/>
    <dgm:cxn modelId="{81106971-D631-564E-A72E-82F86B8764AC}" srcId="{ECB924D8-303F-F54E-A14B-4A16203CD357}" destId="{B0647170-9722-8E41-A4E9-018E1E0CDBBD}" srcOrd="0" destOrd="0" parTransId="{1C96837A-4B8E-0A40-8204-240B98C137F5}" sibTransId="{82BFC5B7-65A1-BC42-A425-043A6E999BC6}"/>
    <dgm:cxn modelId="{F4AF8578-B5B3-7E48-8C3E-1094082F98F0}" srcId="{ECB924D8-303F-F54E-A14B-4A16203CD357}" destId="{0BCB10BC-43CC-AE47-907A-3D70A9D1A35B}" srcOrd="1" destOrd="0" parTransId="{7E55EB0F-2765-0749-8559-70448371E61B}" sibTransId="{2CF46BE1-C6C6-DE47-9C99-55FDB868303F}"/>
    <dgm:cxn modelId="{AE146688-8044-4B4B-B683-1BD3BCA00A87}" type="presOf" srcId="{2CA13A84-0623-3543-BCBD-741B22525BC2}" destId="{1F7CFCC9-6907-984F-A345-B4ED84000964}" srcOrd="0" destOrd="0" presId="urn:microsoft.com/office/officeart/2005/8/layout/cycle6"/>
    <dgm:cxn modelId="{BB05B795-9B6E-864C-978B-37CBBEADF174}" type="presOf" srcId="{82BFC5B7-65A1-BC42-A425-043A6E999BC6}" destId="{C1BA8E5F-2003-1446-A118-A4915DF28870}" srcOrd="0" destOrd="0" presId="urn:microsoft.com/office/officeart/2005/8/layout/cycle6"/>
    <dgm:cxn modelId="{24C8EBC1-E8BC-E044-AD84-8A0AA5E6BB42}" type="presOf" srcId="{09678A25-D20A-E04F-AC4B-8CB8FDFDACD0}" destId="{68CA99F8-AEB9-F648-AA0C-639142E327C9}" srcOrd="0" destOrd="0" presId="urn:microsoft.com/office/officeart/2005/8/layout/cycle6"/>
    <dgm:cxn modelId="{28A518C8-73E4-894A-88E2-FD634081760D}" srcId="{ECB924D8-303F-F54E-A14B-4A16203CD357}" destId="{31248830-C62A-4548-A621-31229ADB974A}" srcOrd="4" destOrd="0" parTransId="{1993E176-8E49-E54F-A384-5DBD212F26E5}" sibTransId="{09678A25-D20A-E04F-AC4B-8CB8FDFDACD0}"/>
    <dgm:cxn modelId="{92BCDD5D-AE0E-2D47-B114-B3A6DBDC23C2}" type="presParOf" srcId="{DA97169A-80BF-F544-A14B-240E7BAEE9D2}" destId="{07872361-404B-0A45-B149-BE568EB8AE88}" srcOrd="0" destOrd="0" presId="urn:microsoft.com/office/officeart/2005/8/layout/cycle6"/>
    <dgm:cxn modelId="{59319352-2865-B942-8E04-3D75818DB980}" type="presParOf" srcId="{DA97169A-80BF-F544-A14B-240E7BAEE9D2}" destId="{F20E7C09-27A4-434C-ADC0-C9F97E2F7F72}" srcOrd="1" destOrd="0" presId="urn:microsoft.com/office/officeart/2005/8/layout/cycle6"/>
    <dgm:cxn modelId="{33B8BB77-7BC6-FA44-8CAF-9E271B57437F}" type="presParOf" srcId="{DA97169A-80BF-F544-A14B-240E7BAEE9D2}" destId="{C1BA8E5F-2003-1446-A118-A4915DF28870}" srcOrd="2" destOrd="0" presId="urn:microsoft.com/office/officeart/2005/8/layout/cycle6"/>
    <dgm:cxn modelId="{395758AB-EB72-1540-B498-6B07EBE1E331}" type="presParOf" srcId="{DA97169A-80BF-F544-A14B-240E7BAEE9D2}" destId="{665AEE3F-6C24-8643-ABC8-17E1642FEE45}" srcOrd="3" destOrd="0" presId="urn:microsoft.com/office/officeart/2005/8/layout/cycle6"/>
    <dgm:cxn modelId="{21B265AE-48A1-7846-ABDC-7E5063DF6722}" type="presParOf" srcId="{DA97169A-80BF-F544-A14B-240E7BAEE9D2}" destId="{D7C04C34-C586-B146-B731-5D4F1B1123E5}" srcOrd="4" destOrd="0" presId="urn:microsoft.com/office/officeart/2005/8/layout/cycle6"/>
    <dgm:cxn modelId="{F9F0AD2E-7C74-1C47-8D8E-1D5978531D3C}" type="presParOf" srcId="{DA97169A-80BF-F544-A14B-240E7BAEE9D2}" destId="{7B3589AF-EDCE-0245-9AD9-479A7512CFAF}" srcOrd="5" destOrd="0" presId="urn:microsoft.com/office/officeart/2005/8/layout/cycle6"/>
    <dgm:cxn modelId="{70FCF3D1-4A37-394C-BB60-160120F44BD2}" type="presParOf" srcId="{DA97169A-80BF-F544-A14B-240E7BAEE9D2}" destId="{009691DF-3585-3C4E-90A2-C9B2540AD26E}" srcOrd="6" destOrd="0" presId="urn:microsoft.com/office/officeart/2005/8/layout/cycle6"/>
    <dgm:cxn modelId="{60D4DCB2-B21D-6B4C-9006-79EE8F43017B}" type="presParOf" srcId="{DA97169A-80BF-F544-A14B-240E7BAEE9D2}" destId="{44E45ACC-6F8B-6E47-AB7E-126E0B387F14}" srcOrd="7" destOrd="0" presId="urn:microsoft.com/office/officeart/2005/8/layout/cycle6"/>
    <dgm:cxn modelId="{12532763-D2B1-7448-92AE-181785B986B9}" type="presParOf" srcId="{DA97169A-80BF-F544-A14B-240E7BAEE9D2}" destId="{F0DE4D51-56EE-A24D-B56E-6F09B70D0921}" srcOrd="8" destOrd="0" presId="urn:microsoft.com/office/officeart/2005/8/layout/cycle6"/>
    <dgm:cxn modelId="{0D609965-60C7-7C47-B651-113AC48281EE}" type="presParOf" srcId="{DA97169A-80BF-F544-A14B-240E7BAEE9D2}" destId="{1F7CFCC9-6907-984F-A345-B4ED84000964}" srcOrd="9" destOrd="0" presId="urn:microsoft.com/office/officeart/2005/8/layout/cycle6"/>
    <dgm:cxn modelId="{38BC44D1-EFE1-124D-B587-4EEEFB0D25E5}" type="presParOf" srcId="{DA97169A-80BF-F544-A14B-240E7BAEE9D2}" destId="{70374E30-7D6C-FA41-8441-70A5A4A95A16}" srcOrd="10" destOrd="0" presId="urn:microsoft.com/office/officeart/2005/8/layout/cycle6"/>
    <dgm:cxn modelId="{11E7468F-C599-8341-9D6B-6D35F3009BC9}" type="presParOf" srcId="{DA97169A-80BF-F544-A14B-240E7BAEE9D2}" destId="{F837EA28-7733-8046-B5A3-8F917EC27209}" srcOrd="11" destOrd="0" presId="urn:microsoft.com/office/officeart/2005/8/layout/cycle6"/>
    <dgm:cxn modelId="{5FD0AEC0-4F46-3847-B6EB-2ABD5608B003}" type="presParOf" srcId="{DA97169A-80BF-F544-A14B-240E7BAEE9D2}" destId="{3F12935D-9BD7-F849-83C2-D3B36C5BDB5E}" srcOrd="12" destOrd="0" presId="urn:microsoft.com/office/officeart/2005/8/layout/cycle6"/>
    <dgm:cxn modelId="{3622CCCC-CCE2-9343-81AF-75F614A53D90}" type="presParOf" srcId="{DA97169A-80BF-F544-A14B-240E7BAEE9D2}" destId="{ED086484-55A8-9041-B4AD-8E86021F51E5}" srcOrd="13" destOrd="0" presId="urn:microsoft.com/office/officeart/2005/8/layout/cycle6"/>
    <dgm:cxn modelId="{6E42B33A-CBE2-914F-97BF-A39C6F7E3787}" type="presParOf" srcId="{DA97169A-80BF-F544-A14B-240E7BAEE9D2}" destId="{68CA99F8-AEB9-F648-AA0C-639142E327C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55532-BF33-CF46-B632-903A0206BD5F}">
      <dsp:nvSpPr>
        <dsp:cNvPr id="0" name=""/>
        <dsp:cNvSpPr/>
      </dsp:nvSpPr>
      <dsp:spPr>
        <a:xfrm rot="10800000">
          <a:off x="1772699" y="2597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LIAF: Sri Lanka (participating in survey)</a:t>
          </a:r>
          <a:endParaRPr lang="en-GB" sz="2000" kern="1200"/>
        </a:p>
      </dsp:txBody>
      <dsp:txXfrm rot="10800000">
        <a:off x="1881182" y="2597"/>
        <a:ext cx="6498704" cy="433931"/>
      </dsp:txXfrm>
    </dsp:sp>
    <dsp:sp modelId="{118192DC-A750-AB42-8671-99D1422EF2C4}">
      <dsp:nvSpPr>
        <dsp:cNvPr id="0" name=""/>
        <dsp:cNvSpPr/>
      </dsp:nvSpPr>
      <dsp:spPr>
        <a:xfrm>
          <a:off x="1555733" y="2597"/>
          <a:ext cx="433931" cy="4339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7551D-ACF8-2248-8DB9-45516813D1DD}">
      <dsp:nvSpPr>
        <dsp:cNvPr id="0" name=""/>
        <dsp:cNvSpPr/>
      </dsp:nvSpPr>
      <dsp:spPr>
        <a:xfrm rot="10800000">
          <a:off x="1772699" y="566060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Maaen: Saudi Arabia (participating in survey)</a:t>
          </a:r>
          <a:endParaRPr lang="en-GB" sz="2000" kern="1200"/>
        </a:p>
      </dsp:txBody>
      <dsp:txXfrm rot="10800000">
        <a:off x="1881182" y="566060"/>
        <a:ext cx="6498704" cy="433931"/>
      </dsp:txXfrm>
    </dsp:sp>
    <dsp:sp modelId="{6355F947-E494-3E4A-AA46-9364AD7AB974}">
      <dsp:nvSpPr>
        <dsp:cNvPr id="0" name=""/>
        <dsp:cNvSpPr/>
      </dsp:nvSpPr>
      <dsp:spPr>
        <a:xfrm>
          <a:off x="1555733" y="566060"/>
          <a:ext cx="433931" cy="4339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4E031-C5F3-A446-BFE6-F4ABB65AF43B}">
      <dsp:nvSpPr>
        <dsp:cNvPr id="0" name=""/>
        <dsp:cNvSpPr/>
      </dsp:nvSpPr>
      <dsp:spPr>
        <a:xfrm rot="10800000">
          <a:off x="1772699" y="1129524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MOREnet</a:t>
          </a:r>
          <a:r>
            <a:rPr lang="en-US" sz="2000" kern="1200" dirty="0"/>
            <a:t>: Mozambique   (participating in survey)</a:t>
          </a:r>
          <a:endParaRPr lang="en-GB" sz="2000" kern="1200" dirty="0"/>
        </a:p>
      </dsp:txBody>
      <dsp:txXfrm rot="10800000">
        <a:off x="1881182" y="1129524"/>
        <a:ext cx="6498704" cy="433931"/>
      </dsp:txXfrm>
    </dsp:sp>
    <dsp:sp modelId="{5D36E2F9-89D1-9540-9779-C2E74CB5A573}">
      <dsp:nvSpPr>
        <dsp:cNvPr id="0" name=""/>
        <dsp:cNvSpPr/>
      </dsp:nvSpPr>
      <dsp:spPr>
        <a:xfrm>
          <a:off x="1555733" y="1129524"/>
          <a:ext cx="433931" cy="4339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A8A2A-3892-F54C-B0F5-6BEA7D9D1D58}">
      <dsp:nvSpPr>
        <dsp:cNvPr id="0" name=""/>
        <dsp:cNvSpPr/>
      </dsp:nvSpPr>
      <dsp:spPr>
        <a:xfrm rot="10800000">
          <a:off x="1772699" y="1692987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Open Athens: Global</a:t>
          </a:r>
          <a:endParaRPr lang="en-GB" sz="2000" kern="1200" dirty="0"/>
        </a:p>
      </dsp:txBody>
      <dsp:txXfrm rot="10800000">
        <a:off x="1881182" y="1692987"/>
        <a:ext cx="6498704" cy="433931"/>
      </dsp:txXfrm>
    </dsp:sp>
    <dsp:sp modelId="{0E2A8641-2F81-FF48-A206-740371108AA0}">
      <dsp:nvSpPr>
        <dsp:cNvPr id="0" name=""/>
        <dsp:cNvSpPr/>
      </dsp:nvSpPr>
      <dsp:spPr>
        <a:xfrm>
          <a:off x="1555733" y="1692987"/>
          <a:ext cx="433931" cy="43393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520A8-EAE8-6740-8DBD-7328D3921260}">
      <dsp:nvSpPr>
        <dsp:cNvPr id="0" name=""/>
        <dsp:cNvSpPr/>
      </dsp:nvSpPr>
      <dsp:spPr>
        <a:xfrm rot="10800000">
          <a:off x="1772699" y="2256450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RicerkaNet Identity Federation: Malta </a:t>
          </a:r>
          <a:endParaRPr lang="en-GB" sz="2000" kern="1200"/>
        </a:p>
      </dsp:txBody>
      <dsp:txXfrm rot="10800000">
        <a:off x="1881182" y="2256450"/>
        <a:ext cx="6498704" cy="433931"/>
      </dsp:txXfrm>
    </dsp:sp>
    <dsp:sp modelId="{6E9D8620-7343-A449-8130-07C6562994F4}">
      <dsp:nvSpPr>
        <dsp:cNvPr id="0" name=""/>
        <dsp:cNvSpPr/>
      </dsp:nvSpPr>
      <dsp:spPr>
        <a:xfrm>
          <a:off x="1555733" y="2256450"/>
          <a:ext cx="433931" cy="43393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22885-FB61-D84D-8328-7C81E5601CF6}">
      <dsp:nvSpPr>
        <dsp:cNvPr id="0" name=""/>
        <dsp:cNvSpPr/>
      </dsp:nvSpPr>
      <dsp:spPr>
        <a:xfrm rot="10800000">
          <a:off x="1772699" y="2819913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TARENA Identity Federation: Tajikistan</a:t>
          </a:r>
          <a:endParaRPr lang="en-GB" sz="2000" kern="1200" dirty="0"/>
        </a:p>
      </dsp:txBody>
      <dsp:txXfrm rot="10800000">
        <a:off x="1881182" y="2819913"/>
        <a:ext cx="6498704" cy="433931"/>
      </dsp:txXfrm>
    </dsp:sp>
    <dsp:sp modelId="{06BA82D5-6D82-C640-9338-C9B00EDF08BA}">
      <dsp:nvSpPr>
        <dsp:cNvPr id="0" name=""/>
        <dsp:cNvSpPr/>
      </dsp:nvSpPr>
      <dsp:spPr>
        <a:xfrm>
          <a:off x="1555733" y="2819913"/>
          <a:ext cx="433931" cy="43393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C5E0F-6178-D94E-9472-84E70C2F7647}">
      <dsp:nvSpPr>
        <dsp:cNvPr id="0" name=""/>
        <dsp:cNvSpPr/>
      </dsp:nvSpPr>
      <dsp:spPr>
        <a:xfrm rot="10800000">
          <a:off x="1772699" y="3383376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CSTCloud</a:t>
          </a:r>
          <a:r>
            <a:rPr lang="en-GB" sz="2000" kern="1200" dirty="0"/>
            <a:t>: China</a:t>
          </a:r>
        </a:p>
      </dsp:txBody>
      <dsp:txXfrm rot="10800000">
        <a:off x="1881182" y="3383376"/>
        <a:ext cx="6498704" cy="433931"/>
      </dsp:txXfrm>
    </dsp:sp>
    <dsp:sp modelId="{89BB1A02-FDB7-3C4D-B2A6-A64117471D9A}">
      <dsp:nvSpPr>
        <dsp:cNvPr id="0" name=""/>
        <dsp:cNvSpPr/>
      </dsp:nvSpPr>
      <dsp:spPr>
        <a:xfrm>
          <a:off x="1555733" y="3383376"/>
          <a:ext cx="433931" cy="43393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B4338-BFB4-FB4B-9530-399F8B06A7F3}">
      <dsp:nvSpPr>
        <dsp:cNvPr id="0" name=""/>
        <dsp:cNvSpPr/>
      </dsp:nvSpPr>
      <dsp:spPr>
        <a:xfrm rot="10800000">
          <a:off x="1772699" y="3946839"/>
          <a:ext cx="6607187" cy="433931"/>
        </a:xfrm>
        <a:prstGeom prst="homePlate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35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Federasi:ID</a:t>
          </a:r>
          <a:r>
            <a:rPr lang="en-GB" sz="2000" kern="1200" dirty="0"/>
            <a:t>: Indonesia</a:t>
          </a:r>
        </a:p>
      </dsp:txBody>
      <dsp:txXfrm rot="10800000">
        <a:off x="1881182" y="3946839"/>
        <a:ext cx="6498704" cy="433931"/>
      </dsp:txXfrm>
    </dsp:sp>
    <dsp:sp modelId="{8437E45F-7975-0648-B99E-0861134C3956}">
      <dsp:nvSpPr>
        <dsp:cNvPr id="0" name=""/>
        <dsp:cNvSpPr/>
      </dsp:nvSpPr>
      <dsp:spPr>
        <a:xfrm>
          <a:off x="1555733" y="3946839"/>
          <a:ext cx="433931" cy="433931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408B4-3B55-AB4A-B09B-1650069E57AC}">
      <dsp:nvSpPr>
        <dsp:cNvPr id="0" name=""/>
        <dsp:cNvSpPr/>
      </dsp:nvSpPr>
      <dsp:spPr>
        <a:xfrm>
          <a:off x="78810" y="3129"/>
          <a:ext cx="3311797" cy="1324719"/>
        </a:xfrm>
        <a:prstGeom prst="chevron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Research and Scholarship</a:t>
          </a:r>
          <a:endParaRPr lang="en-GB" sz="3000" kern="1200" dirty="0"/>
        </a:p>
      </dsp:txBody>
      <dsp:txXfrm>
        <a:off x="741170" y="3129"/>
        <a:ext cx="1987078" cy="1324719"/>
      </dsp:txXfrm>
    </dsp:sp>
    <dsp:sp modelId="{4E04EE36-B397-6549-89C8-1D165D806422}">
      <dsp:nvSpPr>
        <dsp:cNvPr id="0" name=""/>
        <dsp:cNvSpPr/>
      </dsp:nvSpPr>
      <dsp:spPr>
        <a:xfrm>
          <a:off x="2960074" y="11573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2017: 24</a:t>
          </a:r>
          <a:endParaRPr lang="en-GB" sz="3700" kern="1200" dirty="0"/>
        </a:p>
      </dsp:txBody>
      <dsp:txXfrm>
        <a:off x="3509832" y="115730"/>
        <a:ext cx="1649276" cy="1099516"/>
      </dsp:txXfrm>
    </dsp:sp>
    <dsp:sp modelId="{9A7ADD4B-5719-BF4F-BDC8-7AABED6AFAC2}">
      <dsp:nvSpPr>
        <dsp:cNvPr id="0" name=""/>
        <dsp:cNvSpPr/>
      </dsp:nvSpPr>
      <dsp:spPr>
        <a:xfrm>
          <a:off x="5324035" y="11573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2018: 30</a:t>
          </a:r>
          <a:endParaRPr lang="en-GB" sz="3700" kern="1200" dirty="0"/>
        </a:p>
      </dsp:txBody>
      <dsp:txXfrm>
        <a:off x="5873793" y="115730"/>
        <a:ext cx="1649276" cy="1099516"/>
      </dsp:txXfrm>
    </dsp:sp>
    <dsp:sp modelId="{7E0078B2-5DD2-994F-98B3-BF813F81BC5C}">
      <dsp:nvSpPr>
        <dsp:cNvPr id="0" name=""/>
        <dsp:cNvSpPr/>
      </dsp:nvSpPr>
      <dsp:spPr>
        <a:xfrm>
          <a:off x="7687997" y="11573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2019: 38</a:t>
          </a:r>
        </a:p>
      </dsp:txBody>
      <dsp:txXfrm>
        <a:off x="8237755" y="115730"/>
        <a:ext cx="1649276" cy="1099516"/>
      </dsp:txXfrm>
    </dsp:sp>
    <dsp:sp modelId="{E49A9DFC-4A2B-3E47-80B1-E3A1AB02E3C9}">
      <dsp:nvSpPr>
        <dsp:cNvPr id="0" name=""/>
        <dsp:cNvSpPr/>
      </dsp:nvSpPr>
      <dsp:spPr>
        <a:xfrm>
          <a:off x="78810" y="1513309"/>
          <a:ext cx="3311797" cy="1324719"/>
        </a:xfrm>
        <a:prstGeom prst="chevron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CoCo</a:t>
          </a:r>
          <a:endParaRPr lang="en-GB" sz="3000" kern="1200"/>
        </a:p>
      </dsp:txBody>
      <dsp:txXfrm>
        <a:off x="741170" y="1513309"/>
        <a:ext cx="1987078" cy="1324719"/>
      </dsp:txXfrm>
    </dsp:sp>
    <dsp:sp modelId="{CE54B8D4-F631-ED4C-9FBF-349078797C51}">
      <dsp:nvSpPr>
        <dsp:cNvPr id="0" name=""/>
        <dsp:cNvSpPr/>
      </dsp:nvSpPr>
      <dsp:spPr>
        <a:xfrm>
          <a:off x="2960074" y="162591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2017: 18</a:t>
          </a:r>
          <a:endParaRPr lang="en-GB" sz="3700" kern="1200" dirty="0"/>
        </a:p>
      </dsp:txBody>
      <dsp:txXfrm>
        <a:off x="3509832" y="1625910"/>
        <a:ext cx="1649276" cy="1099516"/>
      </dsp:txXfrm>
    </dsp:sp>
    <dsp:sp modelId="{2E188639-676B-4A4C-8800-1ADBB90208F4}">
      <dsp:nvSpPr>
        <dsp:cNvPr id="0" name=""/>
        <dsp:cNvSpPr/>
      </dsp:nvSpPr>
      <dsp:spPr>
        <a:xfrm>
          <a:off x="5324035" y="162591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2018: 22 </a:t>
          </a:r>
          <a:endParaRPr lang="en-GB" sz="3700" kern="1200" dirty="0"/>
        </a:p>
      </dsp:txBody>
      <dsp:txXfrm>
        <a:off x="5873793" y="1625910"/>
        <a:ext cx="1649276" cy="1099516"/>
      </dsp:txXfrm>
    </dsp:sp>
    <dsp:sp modelId="{59803DB2-CE89-6148-BDF4-6461E9FE13BF}">
      <dsp:nvSpPr>
        <dsp:cNvPr id="0" name=""/>
        <dsp:cNvSpPr/>
      </dsp:nvSpPr>
      <dsp:spPr>
        <a:xfrm>
          <a:off x="7687997" y="162591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2019: 27</a:t>
          </a:r>
        </a:p>
      </dsp:txBody>
      <dsp:txXfrm>
        <a:off x="8237755" y="1625910"/>
        <a:ext cx="1649276" cy="1099516"/>
      </dsp:txXfrm>
    </dsp:sp>
    <dsp:sp modelId="{32D7E040-746C-EB47-AB7D-7BD09B66DB64}">
      <dsp:nvSpPr>
        <dsp:cNvPr id="0" name=""/>
        <dsp:cNvSpPr/>
      </dsp:nvSpPr>
      <dsp:spPr>
        <a:xfrm>
          <a:off x="78810" y="3023489"/>
          <a:ext cx="3311797" cy="1324719"/>
        </a:xfrm>
        <a:prstGeom prst="chevron">
          <a:avLst/>
        </a:prstGeom>
        <a:solidFill>
          <a:srgbClr val="C1281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Sirtfi</a:t>
          </a:r>
          <a:endParaRPr lang="en-GB" sz="3000" kern="1200" dirty="0"/>
        </a:p>
      </dsp:txBody>
      <dsp:txXfrm>
        <a:off x="741170" y="3023489"/>
        <a:ext cx="1987078" cy="1324719"/>
      </dsp:txXfrm>
    </dsp:sp>
    <dsp:sp modelId="{59E5D006-93AB-9D43-81B7-12AC9A08D230}">
      <dsp:nvSpPr>
        <dsp:cNvPr id="0" name=""/>
        <dsp:cNvSpPr/>
      </dsp:nvSpPr>
      <dsp:spPr>
        <a:xfrm>
          <a:off x="2960074" y="313609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2017: 18</a:t>
          </a:r>
          <a:endParaRPr lang="en-GB" sz="3700" kern="1200" dirty="0"/>
        </a:p>
      </dsp:txBody>
      <dsp:txXfrm>
        <a:off x="3509832" y="3136090"/>
        <a:ext cx="1649276" cy="1099516"/>
      </dsp:txXfrm>
    </dsp:sp>
    <dsp:sp modelId="{3DA913CB-0FDD-6A44-A587-5BFD62B80D19}">
      <dsp:nvSpPr>
        <dsp:cNvPr id="0" name=""/>
        <dsp:cNvSpPr/>
      </dsp:nvSpPr>
      <dsp:spPr>
        <a:xfrm>
          <a:off x="5324035" y="313609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2018: 27</a:t>
          </a:r>
          <a:endParaRPr lang="en-GB" sz="3700" kern="1200" dirty="0"/>
        </a:p>
      </dsp:txBody>
      <dsp:txXfrm>
        <a:off x="5873793" y="3136090"/>
        <a:ext cx="1649276" cy="1099516"/>
      </dsp:txXfrm>
    </dsp:sp>
    <dsp:sp modelId="{89A6E2CD-36C5-714A-BD2E-542CBCC84BD2}">
      <dsp:nvSpPr>
        <dsp:cNvPr id="0" name=""/>
        <dsp:cNvSpPr/>
      </dsp:nvSpPr>
      <dsp:spPr>
        <a:xfrm>
          <a:off x="7687997" y="3136090"/>
          <a:ext cx="2748792" cy="1099516"/>
        </a:xfrm>
        <a:prstGeom prst="chevron">
          <a:avLst/>
        </a:prstGeom>
        <a:solidFill>
          <a:srgbClr val="C0736E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/>
            <a:t>2019: 33</a:t>
          </a:r>
        </a:p>
      </dsp:txBody>
      <dsp:txXfrm>
        <a:off x="8237755" y="3136090"/>
        <a:ext cx="1649276" cy="1099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593B5-F393-4C1D-8AD4-C74645366547}">
      <dsp:nvSpPr>
        <dsp:cNvPr id="0" name=""/>
        <dsp:cNvSpPr/>
      </dsp:nvSpPr>
      <dsp:spPr>
        <a:xfrm>
          <a:off x="1963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0CB0E-AF9D-45ED-9C9D-82E559FE2AB8}">
      <dsp:nvSpPr>
        <dsp:cNvPr id="0" name=""/>
        <dsp:cNvSpPr/>
      </dsp:nvSpPr>
      <dsp:spPr>
        <a:xfrm>
          <a:off x="559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R&amp;S IdP</a:t>
          </a:r>
          <a:endParaRPr lang="en-GB" sz="3600" kern="1200"/>
        </a:p>
      </dsp:txBody>
      <dsp:txXfrm>
        <a:off x="559800" y="1979234"/>
        <a:ext cx="4320000" cy="648000"/>
      </dsp:txXfrm>
    </dsp:sp>
    <dsp:sp modelId="{372F438E-0041-4366-B2A3-2183F173E802}">
      <dsp:nvSpPr>
        <dsp:cNvPr id="0" name=""/>
        <dsp:cNvSpPr/>
      </dsp:nvSpPr>
      <dsp:spPr>
        <a:xfrm>
          <a:off x="559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2016: 147 – 6.6% of total (2235)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2017: 294 – 11.4% of total (2580)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2018: 442 – 14.8% of total (2970)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2019: 727 - 23% of total (3163)</a:t>
          </a:r>
        </a:p>
      </dsp:txBody>
      <dsp:txXfrm>
        <a:off x="559800" y="2702001"/>
        <a:ext cx="4320000" cy="1342851"/>
      </dsp:txXfrm>
    </dsp:sp>
    <dsp:sp modelId="{C465CCC9-E1EA-46ED-B5BB-D1A47BCE050E}">
      <dsp:nvSpPr>
        <dsp:cNvPr id="0" name=""/>
        <dsp:cNvSpPr/>
      </dsp:nvSpPr>
      <dsp:spPr>
        <a:xfrm>
          <a:off x="7039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B75D8-9C22-4254-A93B-0E7B67175A54}">
      <dsp:nvSpPr>
        <dsp:cNvPr id="0" name=""/>
        <dsp:cNvSpPr/>
      </dsp:nvSpPr>
      <dsp:spPr>
        <a:xfrm>
          <a:off x="5635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R&amp;S SP</a:t>
          </a:r>
          <a:endParaRPr lang="en-GB" sz="3600" kern="1200"/>
        </a:p>
      </dsp:txBody>
      <dsp:txXfrm>
        <a:off x="5635800" y="1979234"/>
        <a:ext cx="4320000" cy="648000"/>
      </dsp:txXfrm>
    </dsp:sp>
    <dsp:sp modelId="{0B328986-D7DA-4522-B817-E017F64AD3AE}">
      <dsp:nvSpPr>
        <dsp:cNvPr id="0" name=""/>
        <dsp:cNvSpPr/>
      </dsp:nvSpPr>
      <dsp:spPr>
        <a:xfrm>
          <a:off x="5635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2016: 125 – 9% of total (1384)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2017: 173 – 9.7% of total (1780)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2018: 208 – 8.9% of total (2332)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2019: 242 - 9% of total (2668)</a:t>
          </a:r>
        </a:p>
      </dsp:txBody>
      <dsp:txXfrm>
        <a:off x="5635800" y="2702001"/>
        <a:ext cx="4320000" cy="1342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C7BF5-B711-4F2E-94DF-BEBDACE362B8}">
      <dsp:nvSpPr>
        <dsp:cNvPr id="0" name=""/>
        <dsp:cNvSpPr/>
      </dsp:nvSpPr>
      <dsp:spPr>
        <a:xfrm>
          <a:off x="1963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A12F6-FB27-4F2A-B66C-9E9ABF619DB3}">
      <dsp:nvSpPr>
        <dsp:cNvPr id="0" name=""/>
        <dsp:cNvSpPr/>
      </dsp:nvSpPr>
      <dsp:spPr>
        <a:xfrm>
          <a:off x="559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600" kern="1200"/>
            <a:t>CoCo IdP</a:t>
          </a:r>
        </a:p>
      </dsp:txBody>
      <dsp:txXfrm>
        <a:off x="559800" y="1979234"/>
        <a:ext cx="4320000" cy="648000"/>
      </dsp:txXfrm>
    </dsp:sp>
    <dsp:sp modelId="{045BB05A-42E7-43AD-8EA8-754D00BF4C59}">
      <dsp:nvSpPr>
        <dsp:cNvPr id="0" name=""/>
        <dsp:cNvSpPr/>
      </dsp:nvSpPr>
      <dsp:spPr>
        <a:xfrm>
          <a:off x="559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2016: 103 – 4.6% of total (2235)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2017: 156 – 6% of total (2580)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2018: 243 – 8.2% of total (2970)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2019: 364  - 11.5% of total (3163)</a:t>
          </a:r>
        </a:p>
      </dsp:txBody>
      <dsp:txXfrm>
        <a:off x="559800" y="2702001"/>
        <a:ext cx="4320000" cy="1342851"/>
      </dsp:txXfrm>
    </dsp:sp>
    <dsp:sp modelId="{559F7087-0D9D-4ADE-8B2A-74DE563A123E}">
      <dsp:nvSpPr>
        <dsp:cNvPr id="0" name=""/>
        <dsp:cNvSpPr/>
      </dsp:nvSpPr>
      <dsp:spPr>
        <a:xfrm>
          <a:off x="7039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18692-4DA9-4DBC-9EB7-D06DEEE41C7D}">
      <dsp:nvSpPr>
        <dsp:cNvPr id="0" name=""/>
        <dsp:cNvSpPr/>
      </dsp:nvSpPr>
      <dsp:spPr>
        <a:xfrm>
          <a:off x="5635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CoCo SP</a:t>
          </a:r>
          <a:endParaRPr lang="en-GB" sz="3600" kern="1200"/>
        </a:p>
      </dsp:txBody>
      <dsp:txXfrm>
        <a:off x="5635800" y="1979234"/>
        <a:ext cx="4320000" cy="648000"/>
      </dsp:txXfrm>
    </dsp:sp>
    <dsp:sp modelId="{DFB267F6-F60C-45F6-8C06-090A9D5AC8ED}">
      <dsp:nvSpPr>
        <dsp:cNvPr id="0" name=""/>
        <dsp:cNvSpPr/>
      </dsp:nvSpPr>
      <dsp:spPr>
        <a:xfrm>
          <a:off x="5635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2016: 103 – 7.4% of total (1384)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2017: 130 – 7.3% of total (1780)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2018: 170 – 7.3% of total (2332)</a:t>
          </a:r>
          <a:endParaRPr lang="en-GB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2019: 198 - 7.4% of total  (2668)</a:t>
          </a:r>
        </a:p>
      </dsp:txBody>
      <dsp:txXfrm>
        <a:off x="5635800" y="2702001"/>
        <a:ext cx="4320000" cy="13428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5ED56-A833-499E-82AC-C73352047AC0}">
      <dsp:nvSpPr>
        <dsp:cNvPr id="0" name=""/>
        <dsp:cNvSpPr/>
      </dsp:nvSpPr>
      <dsp:spPr>
        <a:xfrm>
          <a:off x="1963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50A7-560D-4F2F-805F-15E1745DD079}">
      <dsp:nvSpPr>
        <dsp:cNvPr id="0" name=""/>
        <dsp:cNvSpPr/>
      </dsp:nvSpPr>
      <dsp:spPr>
        <a:xfrm>
          <a:off x="559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600" kern="1200"/>
            <a:t>Sirtfi IdP</a:t>
          </a:r>
        </a:p>
      </dsp:txBody>
      <dsp:txXfrm>
        <a:off x="559800" y="1979234"/>
        <a:ext cx="4320000" cy="648000"/>
      </dsp:txXfrm>
    </dsp:sp>
    <dsp:sp modelId="{5F70CE43-90EA-42C9-BF50-0035ACBFE9DA}">
      <dsp:nvSpPr>
        <dsp:cNvPr id="0" name=""/>
        <dsp:cNvSpPr/>
      </dsp:nvSpPr>
      <dsp:spPr>
        <a:xfrm>
          <a:off x="559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2016: 113 – 5% of total (2235)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2017: 189 – 7.3% of total (2580)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2018: 355 – 12% of total (2970)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2019: 555 - 17.5% of total (3163)</a:t>
          </a:r>
        </a:p>
      </dsp:txBody>
      <dsp:txXfrm>
        <a:off x="559800" y="2702001"/>
        <a:ext cx="4320000" cy="1342851"/>
      </dsp:txXfrm>
    </dsp:sp>
    <dsp:sp modelId="{38CE54D4-3394-496C-8C0C-82A7F73A7A05}">
      <dsp:nvSpPr>
        <dsp:cNvPr id="0" name=""/>
        <dsp:cNvSpPr/>
      </dsp:nvSpPr>
      <dsp:spPr>
        <a:xfrm>
          <a:off x="7039800" y="30648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4856E-49FC-4D96-B014-D91E1A4E907C}">
      <dsp:nvSpPr>
        <dsp:cNvPr id="0" name=""/>
        <dsp:cNvSpPr/>
      </dsp:nvSpPr>
      <dsp:spPr>
        <a:xfrm>
          <a:off x="5635800" y="197923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Sirtfi SP</a:t>
          </a:r>
          <a:endParaRPr lang="en-GB" sz="3600" kern="1200"/>
        </a:p>
      </dsp:txBody>
      <dsp:txXfrm>
        <a:off x="5635800" y="1979234"/>
        <a:ext cx="4320000" cy="648000"/>
      </dsp:txXfrm>
    </dsp:sp>
    <dsp:sp modelId="{3FB804A5-79AD-4872-9491-D2A640150DE7}">
      <dsp:nvSpPr>
        <dsp:cNvPr id="0" name=""/>
        <dsp:cNvSpPr/>
      </dsp:nvSpPr>
      <dsp:spPr>
        <a:xfrm>
          <a:off x="5635800" y="2702001"/>
          <a:ext cx="4320000" cy="134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2016: 3  – 0.2% of total (1384)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2017: 14 – 0.8% of total (1780)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2018: 131 – 5.6% of total (2332)</a:t>
          </a:r>
          <a:endParaRPr lang="en-GB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2019: 227 - 8.5% of total (2668)</a:t>
          </a:r>
        </a:p>
      </dsp:txBody>
      <dsp:txXfrm>
        <a:off x="5635800" y="2702001"/>
        <a:ext cx="4320000" cy="13428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72361-404B-0A45-B149-BE568EB8AE88}">
      <dsp:nvSpPr>
        <dsp:cNvPr id="0" name=""/>
        <dsp:cNvSpPr/>
      </dsp:nvSpPr>
      <dsp:spPr>
        <a:xfrm>
          <a:off x="982251" y="307446"/>
          <a:ext cx="794963" cy="51672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bg1"/>
              </a:solidFill>
            </a:rPr>
            <a:t>OIDC</a:t>
          </a:r>
        </a:p>
      </dsp:txBody>
      <dsp:txXfrm>
        <a:off x="1007475" y="332670"/>
        <a:ext cx="744515" cy="466278"/>
      </dsp:txXfrm>
    </dsp:sp>
    <dsp:sp modelId="{C1BA8E5F-2003-1446-A118-A4915DF28870}">
      <dsp:nvSpPr>
        <dsp:cNvPr id="0" name=""/>
        <dsp:cNvSpPr/>
      </dsp:nvSpPr>
      <dsp:spPr>
        <a:xfrm>
          <a:off x="347177" y="565809"/>
          <a:ext cx="2065110" cy="2065110"/>
        </a:xfrm>
        <a:custGeom>
          <a:avLst/>
          <a:gdLst/>
          <a:ahLst/>
          <a:cxnLst/>
          <a:rect l="0" t="0" r="0" b="0"/>
          <a:pathLst>
            <a:path>
              <a:moveTo>
                <a:pt x="1435500" y="81868"/>
              </a:moveTo>
              <a:arcTo wR="1032555" hR="1032555" stAng="17578169" swAng="1961928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AEE3F-6C24-8643-ABC8-17E1642FEE45}">
      <dsp:nvSpPr>
        <dsp:cNvPr id="0" name=""/>
        <dsp:cNvSpPr/>
      </dsp:nvSpPr>
      <dsp:spPr>
        <a:xfrm>
          <a:off x="1964269" y="1020924"/>
          <a:ext cx="794963" cy="51672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solidFill>
                <a:schemeClr val="bg1"/>
              </a:solidFill>
            </a:rPr>
            <a:t>eduGAIN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1989493" y="1046148"/>
        <a:ext cx="744515" cy="466278"/>
      </dsp:txXfrm>
    </dsp:sp>
    <dsp:sp modelId="{7B3589AF-EDCE-0245-9AD9-479A7512CFAF}">
      <dsp:nvSpPr>
        <dsp:cNvPr id="0" name=""/>
        <dsp:cNvSpPr/>
      </dsp:nvSpPr>
      <dsp:spPr>
        <a:xfrm>
          <a:off x="347177" y="565809"/>
          <a:ext cx="2065110" cy="2065110"/>
        </a:xfrm>
        <a:custGeom>
          <a:avLst/>
          <a:gdLst/>
          <a:ahLst/>
          <a:cxnLst/>
          <a:rect l="0" t="0" r="0" b="0"/>
          <a:pathLst>
            <a:path>
              <a:moveTo>
                <a:pt x="2063691" y="978442"/>
              </a:moveTo>
              <a:arcTo wR="1032555" hR="1032555" stAng="21419756" swAng="2196602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691DF-3585-3C4E-90A2-C9B2540AD26E}">
      <dsp:nvSpPr>
        <dsp:cNvPr id="0" name=""/>
        <dsp:cNvSpPr/>
      </dsp:nvSpPr>
      <dsp:spPr>
        <a:xfrm>
          <a:off x="1589172" y="2175356"/>
          <a:ext cx="794963" cy="51672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Multifactor</a:t>
          </a:r>
        </a:p>
      </dsp:txBody>
      <dsp:txXfrm>
        <a:off x="1614396" y="2200580"/>
        <a:ext cx="744515" cy="466278"/>
      </dsp:txXfrm>
    </dsp:sp>
    <dsp:sp modelId="{F0DE4D51-56EE-A24D-B56E-6F09B70D0921}">
      <dsp:nvSpPr>
        <dsp:cNvPr id="0" name=""/>
        <dsp:cNvSpPr/>
      </dsp:nvSpPr>
      <dsp:spPr>
        <a:xfrm>
          <a:off x="347177" y="565809"/>
          <a:ext cx="2065110" cy="2065110"/>
        </a:xfrm>
        <a:custGeom>
          <a:avLst/>
          <a:gdLst/>
          <a:ahLst/>
          <a:cxnLst/>
          <a:rect l="0" t="0" r="0" b="0"/>
          <a:pathLst>
            <a:path>
              <a:moveTo>
                <a:pt x="1237891" y="2044488"/>
              </a:moveTo>
              <a:arcTo wR="1032555" hR="1032555" stAng="4711776" swAng="1376448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CFCC9-6907-984F-A345-B4ED84000964}">
      <dsp:nvSpPr>
        <dsp:cNvPr id="0" name=""/>
        <dsp:cNvSpPr/>
      </dsp:nvSpPr>
      <dsp:spPr>
        <a:xfrm>
          <a:off x="375330" y="2175356"/>
          <a:ext cx="794963" cy="51672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Support</a:t>
          </a:r>
        </a:p>
      </dsp:txBody>
      <dsp:txXfrm>
        <a:off x="400554" y="2200580"/>
        <a:ext cx="744515" cy="466278"/>
      </dsp:txXfrm>
    </dsp:sp>
    <dsp:sp modelId="{F837EA28-7733-8046-B5A3-8F917EC27209}">
      <dsp:nvSpPr>
        <dsp:cNvPr id="0" name=""/>
        <dsp:cNvSpPr/>
      </dsp:nvSpPr>
      <dsp:spPr>
        <a:xfrm>
          <a:off x="347177" y="565809"/>
          <a:ext cx="2065110" cy="2065110"/>
        </a:xfrm>
        <a:custGeom>
          <a:avLst/>
          <a:gdLst/>
          <a:ahLst/>
          <a:cxnLst/>
          <a:rect l="0" t="0" r="0" b="0"/>
          <a:pathLst>
            <a:path>
              <a:moveTo>
                <a:pt x="172577" y="1604052"/>
              </a:moveTo>
              <a:arcTo wR="1032555" hR="1032555" stAng="8783641" swAng="2196602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2935D-9BD7-F849-83C2-D3B36C5BDB5E}">
      <dsp:nvSpPr>
        <dsp:cNvPr id="0" name=""/>
        <dsp:cNvSpPr/>
      </dsp:nvSpPr>
      <dsp:spPr>
        <a:xfrm>
          <a:off x="232" y="1020924"/>
          <a:ext cx="794963" cy="516726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Self Service Portals</a:t>
          </a:r>
        </a:p>
      </dsp:txBody>
      <dsp:txXfrm>
        <a:off x="25456" y="1046148"/>
        <a:ext cx="744515" cy="466278"/>
      </dsp:txXfrm>
    </dsp:sp>
    <dsp:sp modelId="{68CA99F8-AEB9-F648-AA0C-639142E327C9}">
      <dsp:nvSpPr>
        <dsp:cNvPr id="0" name=""/>
        <dsp:cNvSpPr/>
      </dsp:nvSpPr>
      <dsp:spPr>
        <a:xfrm>
          <a:off x="347177" y="565809"/>
          <a:ext cx="2065110" cy="2065110"/>
        </a:xfrm>
        <a:custGeom>
          <a:avLst/>
          <a:gdLst/>
          <a:ahLst/>
          <a:cxnLst/>
          <a:rect l="0" t="0" r="0" b="0"/>
          <a:pathLst>
            <a:path>
              <a:moveTo>
                <a:pt x="179885" y="450211"/>
              </a:moveTo>
              <a:arcTo wR="1032555" hR="1032555" stAng="12859904" swAng="1961928"/>
            </a:path>
          </a:pathLst>
        </a:custGeom>
        <a:noFill/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72361-404B-0A45-B149-BE568EB8AE88}">
      <dsp:nvSpPr>
        <dsp:cNvPr id="0" name=""/>
        <dsp:cNvSpPr/>
      </dsp:nvSpPr>
      <dsp:spPr>
        <a:xfrm>
          <a:off x="1840163" y="671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Training / Support</a:t>
          </a:r>
        </a:p>
      </dsp:txBody>
      <dsp:txXfrm>
        <a:off x="1863656" y="24164"/>
        <a:ext cx="693396" cy="434262"/>
      </dsp:txXfrm>
    </dsp:sp>
    <dsp:sp modelId="{C1BA8E5F-2003-1446-A118-A4915DF28870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1509719" y="63728"/>
              </a:moveTo>
              <a:arcTo wR="1134785" hR="1134785" stAng="17357584" swAng="15031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AEE3F-6C24-8643-ABC8-17E1642FEE45}">
      <dsp:nvSpPr>
        <dsp:cNvPr id="0" name=""/>
        <dsp:cNvSpPr/>
      </dsp:nvSpPr>
      <dsp:spPr>
        <a:xfrm>
          <a:off x="2822916" y="568064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Operations</a:t>
          </a:r>
        </a:p>
      </dsp:txBody>
      <dsp:txXfrm>
        <a:off x="2846409" y="591557"/>
        <a:ext cx="693396" cy="434262"/>
      </dsp:txXfrm>
    </dsp:sp>
    <dsp:sp modelId="{7B3589AF-EDCE-0245-9AD9-479A7512CFAF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2223369" y="814281"/>
              </a:moveTo>
              <a:arcTo wR="1134785" hR="1134785" stAng="20615660" swAng="196867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691DF-3585-3C4E-90A2-C9B2540AD26E}">
      <dsp:nvSpPr>
        <dsp:cNvPr id="0" name=""/>
        <dsp:cNvSpPr/>
      </dsp:nvSpPr>
      <dsp:spPr>
        <a:xfrm>
          <a:off x="2822916" y="1702850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Multifactor</a:t>
          </a:r>
        </a:p>
      </dsp:txBody>
      <dsp:txXfrm>
        <a:off x="2846409" y="1726343"/>
        <a:ext cx="693396" cy="434262"/>
      </dsp:txXfrm>
    </dsp:sp>
    <dsp:sp modelId="{F0DE4D51-56EE-A24D-B56E-6F09B70D0921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1927976" y="1946319"/>
              </a:moveTo>
              <a:arcTo wR="1134785" hR="1134785" stAng="2739296" swAng="15031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CFCC9-6907-984F-A345-B4ED84000964}">
      <dsp:nvSpPr>
        <dsp:cNvPr id="0" name=""/>
        <dsp:cNvSpPr/>
      </dsp:nvSpPr>
      <dsp:spPr>
        <a:xfrm>
          <a:off x="1840163" y="2270243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OIDC</a:t>
          </a:r>
        </a:p>
      </dsp:txBody>
      <dsp:txXfrm>
        <a:off x="1863656" y="2293736"/>
        <a:ext cx="693396" cy="434262"/>
      </dsp:txXfrm>
    </dsp:sp>
    <dsp:sp modelId="{F837EA28-7733-8046-B5A3-8F917EC27209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759852" y="2205842"/>
              </a:moveTo>
              <a:arcTo wR="1134785" hR="1134785" stAng="6557584" swAng="15031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2935D-9BD7-F849-83C2-D3B36C5BDB5E}">
      <dsp:nvSpPr>
        <dsp:cNvPr id="0" name=""/>
        <dsp:cNvSpPr/>
      </dsp:nvSpPr>
      <dsp:spPr>
        <a:xfrm>
          <a:off x="857410" y="1702850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Promotions / Awareness</a:t>
          </a:r>
        </a:p>
      </dsp:txBody>
      <dsp:txXfrm>
        <a:off x="880903" y="1726343"/>
        <a:ext cx="693396" cy="434262"/>
      </dsp:txXfrm>
    </dsp:sp>
    <dsp:sp modelId="{68CA99F8-AEB9-F648-AA0C-639142E327C9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46201" y="1455290"/>
              </a:moveTo>
              <a:arcTo wR="1134785" hR="1134785" stAng="9815660" swAng="196867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B5597-C8DB-2142-B655-B8AFEBB14A43}">
      <dsp:nvSpPr>
        <dsp:cNvPr id="0" name=""/>
        <dsp:cNvSpPr/>
      </dsp:nvSpPr>
      <dsp:spPr>
        <a:xfrm>
          <a:off x="857410" y="568064"/>
          <a:ext cx="740382" cy="48124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Small upgrades / refresh</a:t>
          </a:r>
        </a:p>
      </dsp:txBody>
      <dsp:txXfrm>
        <a:off x="880903" y="591557"/>
        <a:ext cx="693396" cy="434262"/>
      </dsp:txXfrm>
    </dsp:sp>
    <dsp:sp modelId="{B71A1FF2-BD08-0E42-8E93-97917E5BA100}">
      <dsp:nvSpPr>
        <dsp:cNvPr id="0" name=""/>
        <dsp:cNvSpPr/>
      </dsp:nvSpPr>
      <dsp:spPr>
        <a:xfrm>
          <a:off x="1075569" y="241296"/>
          <a:ext cx="2269571" cy="2269571"/>
        </a:xfrm>
        <a:custGeom>
          <a:avLst/>
          <a:gdLst/>
          <a:ahLst/>
          <a:cxnLst/>
          <a:rect l="0" t="0" r="0" b="0"/>
          <a:pathLst>
            <a:path>
              <a:moveTo>
                <a:pt x="341595" y="323251"/>
              </a:moveTo>
              <a:arcTo wR="1134785" hR="1134785" stAng="13539296" swAng="15031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72361-404B-0A45-B149-BE568EB8AE88}">
      <dsp:nvSpPr>
        <dsp:cNvPr id="0" name=""/>
        <dsp:cNvSpPr/>
      </dsp:nvSpPr>
      <dsp:spPr>
        <a:xfrm>
          <a:off x="2591655" y="2901"/>
          <a:ext cx="1422426" cy="924577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New Sectors / Customers</a:t>
          </a:r>
        </a:p>
      </dsp:txBody>
      <dsp:txXfrm>
        <a:off x="2636789" y="48035"/>
        <a:ext cx="1332158" cy="834309"/>
      </dsp:txXfrm>
    </dsp:sp>
    <dsp:sp modelId="{C1BA8E5F-2003-1446-A118-A4915DF28870}">
      <dsp:nvSpPr>
        <dsp:cNvPr id="0" name=""/>
        <dsp:cNvSpPr/>
      </dsp:nvSpPr>
      <dsp:spPr>
        <a:xfrm>
          <a:off x="1454027" y="465190"/>
          <a:ext cx="3697682" cy="3697682"/>
        </a:xfrm>
        <a:custGeom>
          <a:avLst/>
          <a:gdLst/>
          <a:ahLst/>
          <a:cxnLst/>
          <a:rect l="0" t="0" r="0" b="0"/>
          <a:pathLst>
            <a:path>
              <a:moveTo>
                <a:pt x="2569846" y="146382"/>
              </a:moveTo>
              <a:arcTo wR="1848841" hR="1848841" stAng="17577184" swAng="19636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AEE3F-6C24-8643-ABC8-17E1642FEE45}">
      <dsp:nvSpPr>
        <dsp:cNvPr id="0" name=""/>
        <dsp:cNvSpPr/>
      </dsp:nvSpPr>
      <dsp:spPr>
        <a:xfrm>
          <a:off x="4350007" y="1280419"/>
          <a:ext cx="1422426" cy="924577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Improve Tooling</a:t>
          </a:r>
        </a:p>
      </dsp:txBody>
      <dsp:txXfrm>
        <a:off x="4395141" y="1325553"/>
        <a:ext cx="1332158" cy="834309"/>
      </dsp:txXfrm>
    </dsp:sp>
    <dsp:sp modelId="{7B3589AF-EDCE-0245-9AD9-479A7512CFAF}">
      <dsp:nvSpPr>
        <dsp:cNvPr id="0" name=""/>
        <dsp:cNvSpPr/>
      </dsp:nvSpPr>
      <dsp:spPr>
        <a:xfrm>
          <a:off x="1454027" y="465190"/>
          <a:ext cx="3697682" cy="3697682"/>
        </a:xfrm>
        <a:custGeom>
          <a:avLst/>
          <a:gdLst/>
          <a:ahLst/>
          <a:cxnLst/>
          <a:rect l="0" t="0" r="0" b="0"/>
          <a:pathLst>
            <a:path>
              <a:moveTo>
                <a:pt x="3695125" y="1751632"/>
              </a:moveTo>
              <a:arcTo wR="1848841" hR="1848841" stAng="21419167" swAng="2197904"/>
            </a:path>
          </a:pathLst>
        </a:custGeom>
        <a:noFill/>
        <a:ln w="63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691DF-3585-3C4E-90A2-C9B2540AD26E}">
      <dsp:nvSpPr>
        <dsp:cNvPr id="0" name=""/>
        <dsp:cNvSpPr/>
      </dsp:nvSpPr>
      <dsp:spPr>
        <a:xfrm>
          <a:off x="3678376" y="3347486"/>
          <a:ext cx="1422426" cy="924577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Documentation and Training</a:t>
          </a:r>
        </a:p>
      </dsp:txBody>
      <dsp:txXfrm>
        <a:off x="3723510" y="3392620"/>
        <a:ext cx="1332158" cy="834309"/>
      </dsp:txXfrm>
    </dsp:sp>
    <dsp:sp modelId="{F0DE4D51-56EE-A24D-B56E-6F09B70D0921}">
      <dsp:nvSpPr>
        <dsp:cNvPr id="0" name=""/>
        <dsp:cNvSpPr/>
      </dsp:nvSpPr>
      <dsp:spPr>
        <a:xfrm>
          <a:off x="1454027" y="465190"/>
          <a:ext cx="3697682" cy="3697682"/>
        </a:xfrm>
        <a:custGeom>
          <a:avLst/>
          <a:gdLst/>
          <a:ahLst/>
          <a:cxnLst/>
          <a:rect l="0" t="0" r="0" b="0"/>
          <a:pathLst>
            <a:path>
              <a:moveTo>
                <a:pt x="2216992" y="3660657"/>
              </a:moveTo>
              <a:arcTo wR="1848841" hR="1848841" stAng="4710850" swAng="137829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CFCC9-6907-984F-A345-B4ED84000964}">
      <dsp:nvSpPr>
        <dsp:cNvPr id="0" name=""/>
        <dsp:cNvSpPr/>
      </dsp:nvSpPr>
      <dsp:spPr>
        <a:xfrm>
          <a:off x="1504933" y="3347486"/>
          <a:ext cx="1422426" cy="924577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OIDC</a:t>
          </a:r>
        </a:p>
      </dsp:txBody>
      <dsp:txXfrm>
        <a:off x="1550067" y="3392620"/>
        <a:ext cx="1332158" cy="834309"/>
      </dsp:txXfrm>
    </dsp:sp>
    <dsp:sp modelId="{F837EA28-7733-8046-B5A3-8F917EC27209}">
      <dsp:nvSpPr>
        <dsp:cNvPr id="0" name=""/>
        <dsp:cNvSpPr/>
      </dsp:nvSpPr>
      <dsp:spPr>
        <a:xfrm>
          <a:off x="1454027" y="465190"/>
          <a:ext cx="3697682" cy="3697682"/>
        </a:xfrm>
        <a:custGeom>
          <a:avLst/>
          <a:gdLst/>
          <a:ahLst/>
          <a:cxnLst/>
          <a:rect l="0" t="0" r="0" b="0"/>
          <a:pathLst>
            <a:path>
              <a:moveTo>
                <a:pt x="309220" y="2872453"/>
              </a:moveTo>
              <a:arcTo wR="1848841" hR="1848841" stAng="8782930" swAng="219790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12935D-9BD7-F849-83C2-D3B36C5BDB5E}">
      <dsp:nvSpPr>
        <dsp:cNvPr id="0" name=""/>
        <dsp:cNvSpPr/>
      </dsp:nvSpPr>
      <dsp:spPr>
        <a:xfrm>
          <a:off x="833302" y="1280419"/>
          <a:ext cx="1422426" cy="924577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Audit and Maturity</a:t>
          </a:r>
        </a:p>
      </dsp:txBody>
      <dsp:txXfrm>
        <a:off x="878436" y="1325553"/>
        <a:ext cx="1332158" cy="834309"/>
      </dsp:txXfrm>
    </dsp:sp>
    <dsp:sp modelId="{68CA99F8-AEB9-F648-AA0C-639142E327C9}">
      <dsp:nvSpPr>
        <dsp:cNvPr id="0" name=""/>
        <dsp:cNvSpPr/>
      </dsp:nvSpPr>
      <dsp:spPr>
        <a:xfrm>
          <a:off x="1454027" y="465190"/>
          <a:ext cx="3697682" cy="3697682"/>
        </a:xfrm>
        <a:custGeom>
          <a:avLst/>
          <a:gdLst/>
          <a:ahLst/>
          <a:cxnLst/>
          <a:rect l="0" t="0" r="0" b="0"/>
          <a:pathLst>
            <a:path>
              <a:moveTo>
                <a:pt x="321879" y="806439"/>
              </a:moveTo>
              <a:arcTo wR="1848841" hR="1848841" stAng="12859195" swAng="1963621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B9117-6D7D-D442-9371-3C2E52BAD18F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15CB-C5E5-984B-976B-79A7FD591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5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6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3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23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36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04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81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85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23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87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5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7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Lost: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 (FEDURUS), Ecuador, Latvia, New Zealand, Oman (OMAN KID), Singapore (6)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New: Sri Lanka, Saudi Arabia, Missouri, Romania, Turkey (5)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Returners: Belgium, Czech Republic, Greece, India (4) 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 gain of 3 federations.  </a:t>
            </a:r>
          </a:p>
          <a:p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en-US" baseline="0" dirty="0"/>
              <a:t>Australia, Brazil, Hungary, Norway, Netherlands, USA, Denmark, South Korea, Hong Kong (Ireland), Lithuania (Austria), </a:t>
            </a:r>
          </a:p>
          <a:p>
            <a:endParaRPr lang="en-US" baseline="0" dirty="0"/>
          </a:p>
          <a:p>
            <a:r>
              <a:rPr lang="en-US" baseline="0" dirty="0"/>
              <a:t>Czech Republic, Germany, Moldova, (New Zealand), France ,Finland, Poland, Spain, UK, Italy, Belgium, (Slovenia) </a:t>
            </a:r>
          </a:p>
          <a:p>
            <a:endParaRPr lang="en-US" baseline="0" dirty="0"/>
          </a:p>
          <a:p>
            <a:r>
              <a:rPr lang="en-US" baseline="0" dirty="0"/>
              <a:t>Croatia, Sweden, Switzerland, Canada, India, Luxembourg, Greece, (Morocco), Japan, Algeria, (Bulgaria), (Mozambique), </a:t>
            </a:r>
          </a:p>
          <a:p>
            <a:endParaRPr lang="en-US" baseline="0" dirty="0"/>
          </a:p>
          <a:p>
            <a:r>
              <a:rPr lang="en-US" baseline="0" dirty="0"/>
              <a:t>(Georgia), (Latvia), Belarus , (Ecuador), Iran, Israel, Portugal, South Africa, Estonia,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Armenia, Cyprus, Kyrgyzstan, </a:t>
            </a: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Malaysia, (Oman, (OMAN KID)), Oman (OMREN), (Russia (FEDURUS)), Singapore, Uganda, Sri Lanka, Saudi Arabia, Mozambique, Romania, Turkey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Never heard from: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Albania, Argentina, Chile, China, China (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CSTCloud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Columbia, North Macedonia, Lebanon, Mexico, Montenegro, Peru, Russia (RUNNET), Serbia, Slovakia, Trinidad &amp; Tobago, Ukraine,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OpenAthens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Tajikistan, Indonesia  (20)</a:t>
            </a:r>
            <a:endParaRPr lang="en-US" baseline="0" dirty="0"/>
          </a:p>
          <a:p>
            <a:br>
              <a:rPr lang="en-US" baseline="0" dirty="0"/>
            </a:br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99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32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0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9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9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federations did not</a:t>
            </a:r>
            <a:r>
              <a:rPr lang="en-US" baseline="0" dirty="0"/>
              <a:t> respond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00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increase in concern from last year.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6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15CB-C5E5-984B-976B-79A7FD591B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3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5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8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8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3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6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21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9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B1E9D-C5E8-7447-9CEE-BD328E375F2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888D3-8FEE-F94C-8C79-21960830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8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tiff"/><Relationship Id="rId34" Type="http://schemas.openxmlformats.org/officeDocument/2006/relationships/image" Target="../media/image35.tiff"/><Relationship Id="rId42" Type="http://schemas.microsoft.com/office/2007/relationships/hdphoto" Target="../media/hdphoto3.wdp"/><Relationship Id="rId47" Type="http://schemas.openxmlformats.org/officeDocument/2006/relationships/image" Target="../media/image44.png"/><Relationship Id="rId50" Type="http://schemas.microsoft.com/office/2007/relationships/hdphoto" Target="../media/hdphoto6.wdp"/><Relationship Id="rId55" Type="http://schemas.openxmlformats.org/officeDocument/2006/relationships/image" Target="../media/image49.png"/><Relationship Id="rId63" Type="http://schemas.openxmlformats.org/officeDocument/2006/relationships/image" Target="../media/image57.gi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tiff"/><Relationship Id="rId29" Type="http://schemas.openxmlformats.org/officeDocument/2006/relationships/image" Target="../media/image30.png"/><Relationship Id="rId11" Type="http://schemas.openxmlformats.org/officeDocument/2006/relationships/image" Target="../media/image12.tiff"/><Relationship Id="rId24" Type="http://schemas.openxmlformats.org/officeDocument/2006/relationships/image" Target="../media/image25.tiff"/><Relationship Id="rId32" Type="http://schemas.openxmlformats.org/officeDocument/2006/relationships/image" Target="../media/image33.png"/><Relationship Id="rId37" Type="http://schemas.openxmlformats.org/officeDocument/2006/relationships/image" Target="../media/image37.png"/><Relationship Id="rId40" Type="http://schemas.openxmlformats.org/officeDocument/2006/relationships/image" Target="../media/image39.png"/><Relationship Id="rId45" Type="http://schemas.openxmlformats.org/officeDocument/2006/relationships/image" Target="../media/image43.png"/><Relationship Id="rId53" Type="http://schemas.openxmlformats.org/officeDocument/2006/relationships/image" Target="../media/image47.png"/><Relationship Id="rId58" Type="http://schemas.openxmlformats.org/officeDocument/2006/relationships/image" Target="../media/image52.png"/><Relationship Id="rId66" Type="http://schemas.openxmlformats.org/officeDocument/2006/relationships/image" Target="../media/image60.gif"/><Relationship Id="rId5" Type="http://schemas.openxmlformats.org/officeDocument/2006/relationships/image" Target="../media/image6.tiff"/><Relationship Id="rId61" Type="http://schemas.openxmlformats.org/officeDocument/2006/relationships/image" Target="../media/image55.png"/><Relationship Id="rId19" Type="http://schemas.openxmlformats.org/officeDocument/2006/relationships/image" Target="../media/image20.tiff"/><Relationship Id="rId14" Type="http://schemas.openxmlformats.org/officeDocument/2006/relationships/image" Target="../media/image15.tiff"/><Relationship Id="rId22" Type="http://schemas.openxmlformats.org/officeDocument/2006/relationships/image" Target="../media/image23.tiff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1.png"/><Relationship Id="rId48" Type="http://schemas.microsoft.com/office/2007/relationships/hdphoto" Target="../media/hdphoto5.wdp"/><Relationship Id="rId56" Type="http://schemas.openxmlformats.org/officeDocument/2006/relationships/image" Target="../media/image50.png"/><Relationship Id="rId64" Type="http://schemas.openxmlformats.org/officeDocument/2006/relationships/image" Target="../media/image58.gif"/><Relationship Id="rId8" Type="http://schemas.openxmlformats.org/officeDocument/2006/relationships/image" Target="../media/image9.tiff"/><Relationship Id="rId51" Type="http://schemas.openxmlformats.org/officeDocument/2006/relationships/image" Target="../media/image46.png"/><Relationship Id="rId3" Type="http://schemas.openxmlformats.org/officeDocument/2006/relationships/image" Target="../media/image4.tiff"/><Relationship Id="rId12" Type="http://schemas.openxmlformats.org/officeDocument/2006/relationships/image" Target="../media/image13.tiff"/><Relationship Id="rId17" Type="http://schemas.openxmlformats.org/officeDocument/2006/relationships/image" Target="../media/image18.tiff"/><Relationship Id="rId25" Type="http://schemas.openxmlformats.org/officeDocument/2006/relationships/image" Target="../media/image26.png"/><Relationship Id="rId33" Type="http://schemas.openxmlformats.org/officeDocument/2006/relationships/image" Target="../media/image34.tiff"/><Relationship Id="rId38" Type="http://schemas.microsoft.com/office/2007/relationships/hdphoto" Target="../media/hdphoto2.wdp"/><Relationship Id="rId46" Type="http://schemas.microsoft.com/office/2007/relationships/hdphoto" Target="../media/hdphoto4.wdp"/><Relationship Id="rId59" Type="http://schemas.openxmlformats.org/officeDocument/2006/relationships/image" Target="../media/image53.png"/><Relationship Id="rId67" Type="http://schemas.openxmlformats.org/officeDocument/2006/relationships/image" Target="../media/image61.png"/><Relationship Id="rId20" Type="http://schemas.openxmlformats.org/officeDocument/2006/relationships/image" Target="../media/image21.tiff"/><Relationship Id="rId41" Type="http://schemas.openxmlformats.org/officeDocument/2006/relationships/image" Target="../media/image40.png"/><Relationship Id="rId54" Type="http://schemas.openxmlformats.org/officeDocument/2006/relationships/image" Target="../media/image48.png"/><Relationship Id="rId6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15" Type="http://schemas.openxmlformats.org/officeDocument/2006/relationships/image" Target="../media/image16.tiff"/><Relationship Id="rId23" Type="http://schemas.openxmlformats.org/officeDocument/2006/relationships/image" Target="../media/image24.tiff"/><Relationship Id="rId28" Type="http://schemas.openxmlformats.org/officeDocument/2006/relationships/image" Target="../media/image29.png"/><Relationship Id="rId36" Type="http://schemas.microsoft.com/office/2007/relationships/hdphoto" Target="../media/hdphoto1.wdp"/><Relationship Id="rId49" Type="http://schemas.openxmlformats.org/officeDocument/2006/relationships/image" Target="../media/image45.png"/><Relationship Id="rId57" Type="http://schemas.openxmlformats.org/officeDocument/2006/relationships/image" Target="../media/image51.png"/><Relationship Id="rId10" Type="http://schemas.openxmlformats.org/officeDocument/2006/relationships/image" Target="../media/image11.tiff"/><Relationship Id="rId31" Type="http://schemas.openxmlformats.org/officeDocument/2006/relationships/image" Target="../media/image32.png"/><Relationship Id="rId44" Type="http://schemas.openxmlformats.org/officeDocument/2006/relationships/image" Target="../media/image42.png"/><Relationship Id="rId52" Type="http://schemas.microsoft.com/office/2007/relationships/hdphoto" Target="../media/hdphoto7.wdp"/><Relationship Id="rId60" Type="http://schemas.openxmlformats.org/officeDocument/2006/relationships/image" Target="../media/image54.png"/><Relationship Id="rId65" Type="http://schemas.openxmlformats.org/officeDocument/2006/relationships/image" Target="../media/image59.gif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3" Type="http://schemas.openxmlformats.org/officeDocument/2006/relationships/image" Target="../media/image14.tiff"/><Relationship Id="rId18" Type="http://schemas.openxmlformats.org/officeDocument/2006/relationships/image" Target="../media/image19.tiff"/><Relationship Id="rId3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554801"/>
            <a:ext cx="9144000" cy="2387600"/>
          </a:xfrm>
        </p:spPr>
        <p:txBody>
          <a:bodyPr/>
          <a:lstStyle/>
          <a:p>
            <a:r>
              <a:rPr lang="en-US" dirty="0"/>
              <a:t>REFEDS Survey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14" y="3312069"/>
            <a:ext cx="3086100" cy="990600"/>
          </a:xfrm>
          <a:prstGeom prst="rect">
            <a:avLst/>
          </a:prstGeom>
        </p:spPr>
      </p:pic>
      <p:pic>
        <p:nvPicPr>
          <p:cNvPr id="7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521335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29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: Top Corners Rounded 7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D9D23-6F1C-DA44-8A8C-B3C97BBA69A6}"/>
              </a:ext>
            </a:extLst>
          </p:cNvPr>
          <p:cNvSpPr/>
          <p:nvPr/>
        </p:nvSpPr>
        <p:spPr>
          <a:xfrm>
            <a:off x="332315" y="1122363"/>
            <a:ext cx="3971220" cy="324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57% of federations that responded see recruitment as a major impediment for federations</a:t>
            </a: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327DAF70-56F5-3F49-8DC3-E8112D1B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71" y="1278480"/>
            <a:ext cx="6445016" cy="3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3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Top Corners Rounded 8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315" y="1122363"/>
            <a:ext cx="3971220" cy="324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Continued increase in the central subscription service offer, rising interest in MDQ</a:t>
            </a:r>
          </a:p>
        </p:txBody>
      </p:sp>
      <p:sp>
        <p:nvSpPr>
          <p:cNvPr id="15" name="Rectangle: Top Corners Rounded 10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FC8A05F0-9DD0-3A47-8B84-368A5FF4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49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55531" y="1768746"/>
            <a:ext cx="9144000" cy="2387600"/>
          </a:xfrm>
        </p:spPr>
        <p:txBody>
          <a:bodyPr/>
          <a:lstStyle/>
          <a:p>
            <a:r>
              <a:rPr lang="en-US" dirty="0"/>
              <a:t>Technology and Standards Support</a:t>
            </a:r>
          </a:p>
        </p:txBody>
      </p:sp>
      <p:pic>
        <p:nvPicPr>
          <p:cNvPr id="7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521335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01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22AD6-3C5C-4C46-8618-F8FA9041D893}"/>
              </a:ext>
            </a:extLst>
          </p:cNvPr>
          <p:cNvSpPr/>
          <p:nvPr/>
        </p:nvSpPr>
        <p:spPr>
          <a:xfrm>
            <a:off x="332315" y="1122363"/>
            <a:ext cx="3971220" cy="324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Continued improvement and interest in Incident Response Planning</a:t>
            </a: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3BD414-8388-1642-9D0F-411FF277E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 bwMode="auto">
          <a:xfrm>
            <a:off x="5203767" y="1510509"/>
            <a:ext cx="6542117" cy="36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57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F0977-2A35-5C42-9582-8C78A0C68FF8}"/>
              </a:ext>
            </a:extLst>
          </p:cNvPr>
          <p:cNvSpPr/>
          <p:nvPr/>
        </p:nvSpPr>
        <p:spPr>
          <a:xfrm>
            <a:off x="332315" y="1122363"/>
            <a:ext cx="3971220" cy="324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Significant change – the “stick” of </a:t>
            </a:r>
            <a:r>
              <a:rPr lang="en-US" sz="42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eduGAIN</a:t>
            </a:r>
            <a:r>
              <a:rPr lang="en-US" sz="4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Policy worked</a:t>
            </a: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1B8E4879-DE3D-8747-A9A6-C0C6156B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152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3B978-109F-574D-BD02-26F8862232FD}"/>
              </a:ext>
            </a:extLst>
          </p:cNvPr>
          <p:cNvSpPr/>
          <p:nvPr/>
        </p:nvSpPr>
        <p:spPr>
          <a:xfrm>
            <a:off x="332315" y="1122363"/>
            <a:ext cx="3971220" cy="324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Decreasing interest in non-web, no significant change in OIDC Support </a:t>
            </a: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457A382A-5AE3-3447-8ACA-0C5E416A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81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AD394EA-1C54-924B-B5B8-E95AC3F3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5016" y="643467"/>
            <a:ext cx="902196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2F6F5FD-8228-6144-BBF6-E1AE90A0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5016" y="643467"/>
            <a:ext cx="902196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38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4E8BF7-C2AE-1543-AF88-653986D7F4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265688"/>
              </p:ext>
            </p:extLst>
          </p:nvPr>
        </p:nvGraphicFramePr>
        <p:xfrm>
          <a:off x="583018" y="148724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45829E-0905-9B4A-AF2B-103FF4DD0064}"/>
              </a:ext>
            </a:extLst>
          </p:cNvPr>
          <p:cNvSpPr txBox="1"/>
          <p:nvPr/>
        </p:nvSpPr>
        <p:spPr>
          <a:xfrm>
            <a:off x="1586128" y="6031210"/>
            <a:ext cx="8509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Support for Specifications at federation level as seen in metadata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1DC80-DDA7-E948-95AD-E06A7DB10A4B}"/>
              </a:ext>
            </a:extLst>
          </p:cNvPr>
          <p:cNvSpPr/>
          <p:nvPr/>
        </p:nvSpPr>
        <p:spPr>
          <a:xfrm>
            <a:off x="874945" y="342549"/>
            <a:ext cx="9835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There is steady growth.  56% of </a:t>
            </a:r>
            <a:r>
              <a:rPr lang="en-US" sz="2400" b="1" dirty="0" err="1"/>
              <a:t>eduGAIN</a:t>
            </a:r>
            <a:r>
              <a:rPr lang="en-US" sz="2400" b="1" dirty="0"/>
              <a:t> members support R&amp;S, 48% support </a:t>
            </a:r>
            <a:r>
              <a:rPr lang="en-US" sz="2400" b="1" dirty="0" err="1"/>
              <a:t>Sirtfi</a:t>
            </a:r>
            <a:r>
              <a:rPr lang="en-US" sz="2400" b="1" dirty="0"/>
              <a:t> and 40% support </a:t>
            </a:r>
            <a:r>
              <a:rPr lang="en-US" sz="2400" b="1" dirty="0" err="1"/>
              <a:t>CoCo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573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C02DB4-7168-0E4F-A761-8EBD78448CB9}"/>
              </a:ext>
            </a:extLst>
          </p:cNvPr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Roughly 9% of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eduGAIN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Service Providers are “R&amp;S”.  This has remained consistent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A51F62-C3F0-124C-A9FE-68CB18FF34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9398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1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: Top Corners Rounded 19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AB2184-0189-3344-BDBE-DBC7803A03E5}"/>
              </a:ext>
            </a:extLst>
          </p:cNvPr>
          <p:cNvSpPr txBox="1"/>
          <p:nvPr/>
        </p:nvSpPr>
        <p:spPr>
          <a:xfrm>
            <a:off x="321733" y="2834809"/>
            <a:ext cx="4092951" cy="3042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bg1"/>
                </a:solidFill>
              </a:rPr>
              <a:t>2015 – 26 out of 56 federation responses received</a:t>
            </a:r>
            <a:br>
              <a:rPr lang="en-US" sz="1900" b="1">
                <a:solidFill>
                  <a:schemeClr val="bg1"/>
                </a:solidFill>
              </a:rPr>
            </a:br>
            <a:r>
              <a:rPr lang="en-US" sz="1900" b="1">
                <a:solidFill>
                  <a:schemeClr val="bg1"/>
                </a:solidFill>
              </a:rPr>
              <a:t>2016 – 33 out of 66 responses received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bg1"/>
                </a:solidFill>
              </a:rPr>
              <a:t>2017 – 38 out of 69 responses received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bg1"/>
                </a:solidFill>
              </a:rPr>
              <a:t>2018 – 43 out of 74 responses received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bg1"/>
                </a:solidFill>
              </a:rPr>
              <a:t>2019 – 45 out of 82 responses received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2B49D4-7D82-744F-9445-6DCCA40F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29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1513B9-567F-E24A-8EEC-61854E4CF7CD}"/>
              </a:ext>
            </a:extLst>
          </p:cNvPr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 adoption of CoCo is not increasing ahead of the rate of new services added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5922EB-3BE1-784A-BDCB-868643D1C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0075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7610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F992C6-3568-2349-9E2E-1623BE2094AD}"/>
              </a:ext>
            </a:extLst>
          </p:cNvPr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IdPs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are adopting at a faster rate than SPs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38CCC8-775B-8348-98EF-AEE3B7D92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828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815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71296" y="1343077"/>
            <a:ext cx="9144000" cy="2387600"/>
          </a:xfrm>
        </p:spPr>
        <p:txBody>
          <a:bodyPr/>
          <a:lstStyle/>
          <a:p>
            <a:r>
              <a:rPr lang="en-US" dirty="0"/>
              <a:t>Community Needs</a:t>
            </a:r>
          </a:p>
        </p:txBody>
      </p:sp>
      <p:pic>
        <p:nvPicPr>
          <p:cNvPr id="7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521335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50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235642"/>
              </p:ext>
            </p:extLst>
          </p:nvPr>
        </p:nvGraphicFramePr>
        <p:xfrm>
          <a:off x="518993" y="626070"/>
          <a:ext cx="2759466" cy="3033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58467" y="1912118"/>
            <a:ext cx="168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7241" y="294315"/>
            <a:ext cx="1589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TOP</a:t>
            </a:r>
          </a:p>
          <a:p>
            <a:pPr algn="ctr"/>
            <a:r>
              <a:rPr lang="en-US" sz="2400" b="1" dirty="0"/>
              <a:t>3</a:t>
            </a:r>
          </a:p>
          <a:p>
            <a:pPr algn="ctr"/>
            <a:r>
              <a:rPr lang="en-US" sz="2400" b="1" dirty="0"/>
              <a:t>PRIORITIES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E4F19223-3168-8E43-A5DF-989E0E3478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879733"/>
              </p:ext>
            </p:extLst>
          </p:nvPr>
        </p:nvGraphicFramePr>
        <p:xfrm>
          <a:off x="7497534" y="693587"/>
          <a:ext cx="4420710" cy="275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76EDB06-C592-E740-9889-2AC20CE77421}"/>
              </a:ext>
            </a:extLst>
          </p:cNvPr>
          <p:cNvSpPr txBox="1"/>
          <p:nvPr/>
        </p:nvSpPr>
        <p:spPr>
          <a:xfrm>
            <a:off x="8867630" y="1791206"/>
            <a:ext cx="168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2018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5FB3A0A-81F0-4A4E-917B-CFA3AD614B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80872"/>
              </p:ext>
            </p:extLst>
          </p:nvPr>
        </p:nvGraphicFramePr>
        <p:xfrm>
          <a:off x="2738984" y="2227219"/>
          <a:ext cx="6605737" cy="433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6BD832F-3072-1A43-A5D8-9D7108EEE751}"/>
              </a:ext>
            </a:extLst>
          </p:cNvPr>
          <p:cNvSpPr txBox="1"/>
          <p:nvPr/>
        </p:nvSpPr>
        <p:spPr>
          <a:xfrm>
            <a:off x="5147241" y="4164618"/>
            <a:ext cx="1680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10818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22D67E-2983-064A-A7D3-B9BA5DD53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572273"/>
              </p:ext>
            </p:extLst>
          </p:nvPr>
        </p:nvGraphicFramePr>
        <p:xfrm>
          <a:off x="356127" y="243130"/>
          <a:ext cx="4878985" cy="5586661"/>
        </p:xfrm>
        <a:graphic>
          <a:graphicData uri="http://schemas.openxmlformats.org/drawingml/2006/table">
            <a:tbl>
              <a:tblPr/>
              <a:tblGrid>
                <a:gridCol w="3350891">
                  <a:extLst>
                    <a:ext uri="{9D8B030D-6E8A-4147-A177-3AD203B41FA5}">
                      <a16:colId xmlns:a16="http://schemas.microsoft.com/office/drawing/2014/main" val="512091745"/>
                    </a:ext>
                  </a:extLst>
                </a:gridCol>
                <a:gridCol w="1528094">
                  <a:extLst>
                    <a:ext uri="{9D8B030D-6E8A-4147-A177-3AD203B41FA5}">
                      <a16:colId xmlns:a16="http://schemas.microsoft.com/office/drawing/2014/main" val="401503208"/>
                    </a:ext>
                  </a:extLst>
                </a:gridCol>
              </a:tblGrid>
              <a:tr h="375563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Priorities in 2019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281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Federations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28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20438"/>
                  </a:ext>
                </a:extLst>
              </a:tr>
              <a:tr h="27777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New sectors / partners / customers</a:t>
                      </a:r>
                    </a:p>
                  </a:txBody>
                  <a:tcPr marL="15365" marR="15365" marT="10243" marB="1024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13</a:t>
                      </a:r>
                    </a:p>
                  </a:txBody>
                  <a:tcPr marL="15365" marR="15365" marT="10243" marB="10243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40301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Improve tooling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11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141347"/>
                  </a:ext>
                </a:extLst>
              </a:tr>
              <a:tr h="375563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Documentation and Training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10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395985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OIDC 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9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55501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Audit / maturity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8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696069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MFA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7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017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Communication and outreach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7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129795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New Services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7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252967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 err="1">
                          <a:effectLst/>
                        </a:rPr>
                        <a:t>Sirtfi</a:t>
                      </a:r>
                      <a:endParaRPr lang="en-GB" sz="1800" dirty="0">
                        <a:effectLst/>
                      </a:endParaRP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6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595174"/>
                  </a:ext>
                </a:extLst>
              </a:tr>
              <a:tr h="375563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Deployment Support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3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2547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 err="1">
                          <a:effectLst/>
                        </a:rPr>
                        <a:t>eduID</a:t>
                      </a:r>
                      <a:endParaRPr lang="en-GB" sz="1800" dirty="0">
                        <a:effectLst/>
                      </a:endParaRP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3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065562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RAF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3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795850"/>
                  </a:ext>
                </a:extLst>
              </a:tr>
              <a:tr h="33268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Entity Category Support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707402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Service Catalogue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91931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Monitoring 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81566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>
                          <a:effectLst/>
                        </a:rPr>
                        <a:t>Discovery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954084"/>
                  </a:ext>
                </a:extLst>
              </a:tr>
              <a:tr h="199608">
                <a:tc>
                  <a:txBody>
                    <a:bodyPr/>
                    <a:lstStyle/>
                    <a:p>
                      <a:pPr rtl="0" fontAlgn="b"/>
                      <a:r>
                        <a:rPr lang="en-GB" sz="1800" dirty="0" err="1">
                          <a:effectLst/>
                        </a:rPr>
                        <a:t>eIDAS</a:t>
                      </a:r>
                      <a:endParaRPr lang="en-GB" sz="1800" dirty="0">
                        <a:effectLst/>
                      </a:endParaRP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</a:txBody>
                  <a:tcPr marL="15365" marR="15365" marT="10243" marB="102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5175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329D61-E0FF-8642-AEA9-5FEC15B41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95419"/>
              </p:ext>
            </p:extLst>
          </p:nvPr>
        </p:nvGraphicFramePr>
        <p:xfrm>
          <a:off x="5833480" y="342900"/>
          <a:ext cx="4706527" cy="2811780"/>
        </p:xfrm>
        <a:graphic>
          <a:graphicData uri="http://schemas.openxmlformats.org/drawingml/2006/table">
            <a:tbl>
              <a:tblPr/>
              <a:tblGrid>
                <a:gridCol w="3178434">
                  <a:extLst>
                    <a:ext uri="{9D8B030D-6E8A-4147-A177-3AD203B41FA5}">
                      <a16:colId xmlns:a16="http://schemas.microsoft.com/office/drawing/2014/main" val="3803910083"/>
                    </a:ext>
                  </a:extLst>
                </a:gridCol>
                <a:gridCol w="1528093">
                  <a:extLst>
                    <a:ext uri="{9D8B030D-6E8A-4147-A177-3AD203B41FA5}">
                      <a16:colId xmlns:a16="http://schemas.microsoft.com/office/drawing/2014/main" val="121040606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Priorities in 2019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281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b="1" dirty="0">
                          <a:solidFill>
                            <a:schemeClr val="bg1"/>
                          </a:solidFill>
                          <a:effectLst/>
                        </a:rPr>
                        <a:t>Federations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28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0305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Recruitment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5564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ADFS Support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7474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Cloud </a:t>
                      </a:r>
                      <a:r>
                        <a:rPr lang="en-GB" dirty="0" err="1">
                          <a:effectLst/>
                        </a:rPr>
                        <a:t>IdP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96965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 err="1">
                          <a:effectLst/>
                        </a:rPr>
                        <a:t>WebAuthN</a:t>
                      </a:r>
                      <a:endParaRPr lang="en-GB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85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TOTP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825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MDQ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9874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API Security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7559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MRPS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81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AA1C88-0850-F842-BBA0-5E5E80A7FD6C}"/>
              </a:ext>
            </a:extLst>
          </p:cNvPr>
          <p:cNvSpPr txBox="1"/>
          <p:nvPr/>
        </p:nvSpPr>
        <p:spPr>
          <a:xfrm>
            <a:off x="6601657" y="4438184"/>
            <a:ext cx="3917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Full list of Federation Priorities in 2019</a:t>
            </a:r>
          </a:p>
        </p:txBody>
      </p:sp>
    </p:spTree>
    <p:extLst>
      <p:ext uri="{BB962C8B-B14F-4D97-AF65-F5344CB8AC3E}">
        <p14:creationId xmlns:p14="http://schemas.microsoft.com/office/powerpoint/2010/main" val="1053265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94667"/>
              </p:ext>
            </p:extLst>
          </p:nvPr>
        </p:nvGraphicFramePr>
        <p:xfrm>
          <a:off x="602166" y="438075"/>
          <a:ext cx="5330283" cy="59818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78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rtl="0" fontAlgn="b"/>
                      <a:r>
                        <a:rPr lang="en-GB" b="1" dirty="0">
                          <a:effectLst/>
                        </a:rPr>
                        <a:t>Proposals for REFEDS </a:t>
                      </a:r>
                    </a:p>
                  </a:txBody>
                  <a:tcPr marL="28575" marR="28575" marT="19050" marB="1905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b="1">
                          <a:effectLst/>
                        </a:rPr>
                        <a:t>Mentions</a:t>
                      </a:r>
                    </a:p>
                  </a:txBody>
                  <a:tcPr marL="28575" marR="28575" marT="19050" marB="1905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Service Catalogue / MET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SAML-OIDC 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5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Audits / Maturity Analysis / Baseline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Support for new federations / regional support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Training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Best practice for discovery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9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Entity Categories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More Best Practice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More technical documents / events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951190269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Monitoring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64209300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Metadata Validation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568939390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Cloud IdP 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8762200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Coordinate eduID efforts 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24192796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Carry on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723945675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More outcomes from WGs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705904662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push-MDQ support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29598519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477CD1-A8F9-8148-BC72-A3C9ACBBB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65706"/>
              </p:ext>
            </p:extLst>
          </p:nvPr>
        </p:nvGraphicFramePr>
        <p:xfrm>
          <a:off x="6419386" y="448687"/>
          <a:ext cx="5330283" cy="474031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78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975">
                <a:tc>
                  <a:txBody>
                    <a:bodyPr/>
                    <a:lstStyle/>
                    <a:p>
                      <a:pPr rtl="0" fontAlgn="b"/>
                      <a:r>
                        <a:rPr lang="en-GB" b="1" dirty="0">
                          <a:effectLst/>
                        </a:rPr>
                        <a:t>Proposals for REFEDS </a:t>
                      </a:r>
                    </a:p>
                  </a:txBody>
                  <a:tcPr marL="28575" marR="28575" marT="19050" marB="1905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b="1">
                          <a:effectLst/>
                        </a:rPr>
                        <a:t>Mentions</a:t>
                      </a:r>
                    </a:p>
                  </a:txBody>
                  <a:tcPr marL="28575" marR="28575" marT="19050" marB="1905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History of advanced federations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CoCov2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Consensus on the use of idenitifers</a:t>
                      </a:r>
                      <a:br>
                        <a:rPr lang="en-GB">
                          <a:effectLst/>
                        </a:rPr>
                      </a:br>
                      <a:endParaRPr lang="en-GB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Error handling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Interfederation awareness for federations with opt-out policy</a:t>
                      </a:r>
                      <a:br>
                        <a:rPr lang="en-GB">
                          <a:effectLst/>
                        </a:rPr>
                      </a:br>
                      <a:endParaRPr lang="en-GB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68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Discuss SSI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94">
                <a:tc>
                  <a:txBody>
                    <a:bodyPr/>
                    <a:lstStyle/>
                    <a:p>
                      <a:pPr rtl="0" fontAlgn="b"/>
                      <a:r>
                        <a:rPr lang="en-GB">
                          <a:effectLst/>
                        </a:rPr>
                        <a:t>Provide federation as a service</a:t>
                      </a:r>
                      <a:br>
                        <a:rPr lang="en-GB">
                          <a:effectLst/>
                        </a:rPr>
                      </a:br>
                      <a:endParaRPr lang="en-GB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69">
                <a:tc>
                  <a:txBody>
                    <a:bodyPr/>
                    <a:lstStyle/>
                    <a:p>
                      <a:pPr rtl="0" fontAlgn="b"/>
                      <a:r>
                        <a:rPr lang="en-GB" dirty="0">
                          <a:effectLst/>
                        </a:rPr>
                        <a:t>Phishing Resistant Measurement to be included in REFEDS MFA</a:t>
                      </a:r>
                      <a:br>
                        <a:rPr lang="en-GB" dirty="0">
                          <a:effectLst/>
                        </a:rPr>
                      </a:br>
                      <a:endParaRPr lang="en-GB" dirty="0">
                        <a:effectLst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GB" dirty="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3408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64566" y="1550048"/>
            <a:ext cx="12052403" cy="3982447"/>
            <a:chOff x="64566" y="891635"/>
            <a:chExt cx="12052403" cy="39824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927074"/>
              <a:ext cx="863600" cy="50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8760" y="921208"/>
              <a:ext cx="863600" cy="50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7305" y="1614805"/>
              <a:ext cx="863600" cy="50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6578" y="2322697"/>
              <a:ext cx="863600" cy="50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1389" y="2322697"/>
              <a:ext cx="863600" cy="50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3624" y="1612530"/>
              <a:ext cx="863600" cy="50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3624" y="906894"/>
              <a:ext cx="863600" cy="50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13896" y="925563"/>
              <a:ext cx="863600" cy="50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32081" y="1644071"/>
              <a:ext cx="863600" cy="50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26328" y="912447"/>
              <a:ext cx="863600" cy="50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13454" y="1644071"/>
              <a:ext cx="863600" cy="50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52145" y="2322697"/>
              <a:ext cx="863600" cy="508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30467" y="943761"/>
              <a:ext cx="863600" cy="50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85946" y="1607860"/>
              <a:ext cx="863600" cy="50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01464" y="911513"/>
              <a:ext cx="863600" cy="508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97712" y="2322697"/>
              <a:ext cx="863600" cy="508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94827" y="1644071"/>
              <a:ext cx="863600" cy="508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88632" y="921208"/>
              <a:ext cx="864000" cy="5082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121767" y="2322697"/>
              <a:ext cx="863600" cy="508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6200" y="2322697"/>
              <a:ext cx="863600" cy="5080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51192" y="902968"/>
              <a:ext cx="863600" cy="508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176056" y="891635"/>
              <a:ext cx="761590" cy="50760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11252969" y="3679314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4566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81694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098822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115950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33078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150206" y="4366482"/>
              <a:ext cx="864000" cy="507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945694" y="459435"/>
            <a:ext cx="8067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Answers from 45 out of 82 known federations </a:t>
            </a:r>
          </a:p>
        </p:txBody>
      </p:sp>
      <p:pic>
        <p:nvPicPr>
          <p:cNvPr id="1026" name="Picture 2" descr="lag of Algeria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018" y="3020943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/>
          <p:nvPr/>
        </p:nvSpPr>
        <p:spPr>
          <a:xfrm>
            <a:off x="6151192" y="5024895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7163624" y="5024895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8241000" y="4993493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lag of Franc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46" y="2273218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ag of Belarus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87" y="3681325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ag of Ira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28" y="3659099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lag of Israel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360" y="3681326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ag of Portugal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02" y="3657444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lag of South Africa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83" y="3681326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lag of Estonia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51" y="3681326"/>
            <a:ext cx="864000" cy="5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A1E0C6A-DDBC-D245-BF26-1B77B4E89E7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150206" y="2302484"/>
            <a:ext cx="863600" cy="50800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97098CA-2510-1E4B-81E6-FC5BA03B526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93024" y="2280165"/>
            <a:ext cx="863600" cy="50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A95D73-2A56-3946-97A8-E71DD313DA57}"/>
              </a:ext>
            </a:extLst>
          </p:cNvPr>
          <p:cNvPicPr>
            <a:picLocks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1018" y="1591180"/>
            <a:ext cx="864000" cy="50760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0D3E12F-81CE-3147-9A73-6E6CF340319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0174" y="1590780"/>
            <a:ext cx="863600" cy="50800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F4E85D1-6298-E949-AB9B-9B8AF089531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6200" y="2302484"/>
            <a:ext cx="863600" cy="50800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590B8F2-DF4A-F34F-BB7C-DE8262933651}"/>
              </a:ext>
            </a:extLst>
          </p:cNvPr>
          <p:cNvPicPr>
            <a:picLocks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47480" y="2281055"/>
            <a:ext cx="864000" cy="5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518A19-2260-2A4D-97D7-03F5887AB471}"/>
              </a:ext>
            </a:extLst>
          </p:cNvPr>
          <p:cNvPicPr>
            <a:picLocks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0174" y="2302884"/>
            <a:ext cx="864000" cy="507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B8828A-EB39-FA48-A052-ACEBFD3F23E3}"/>
              </a:ext>
            </a:extLst>
          </p:cNvPr>
          <p:cNvPicPr>
            <a:picLocks/>
          </p:cNvPicPr>
          <p:nvPr/>
        </p:nvPicPr>
        <p:blipFill>
          <a:blip r:embed="rId43"/>
          <a:stretch>
            <a:fillRect/>
          </a:stretch>
        </p:blipFill>
        <p:spPr>
          <a:xfrm>
            <a:off x="4104046" y="2992864"/>
            <a:ext cx="864000" cy="50760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7B03CDDF-C01E-D646-98B9-5F1E847B9ABA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02576" y="2981110"/>
            <a:ext cx="863600" cy="50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FFC098-EF3F-CA4B-BC86-7937F9553728}"/>
              </a:ext>
            </a:extLst>
          </p:cNvPr>
          <p:cNvPicPr>
            <a:picLocks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583" y="2981510"/>
            <a:ext cx="864000" cy="507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63262A-7C74-3548-9471-AF624534CEF6}"/>
              </a:ext>
            </a:extLst>
          </p:cNvPr>
          <p:cNvPicPr>
            <a:picLocks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6611" y="2969701"/>
            <a:ext cx="864000" cy="5084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689089-E205-204F-80F5-69690A90D1A5}"/>
              </a:ext>
            </a:extLst>
          </p:cNvPr>
          <p:cNvPicPr>
            <a:picLocks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3336" y="3025173"/>
            <a:ext cx="864000" cy="50760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B4A87F57-BC7A-CD4B-A338-78666AE37B3B}"/>
              </a:ext>
            </a:extLst>
          </p:cNvPr>
          <p:cNvSpPr/>
          <p:nvPr/>
        </p:nvSpPr>
        <p:spPr>
          <a:xfrm>
            <a:off x="9241986" y="4993493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95A4FB1-9096-6C41-8B00-2D95A80D196E}"/>
              </a:ext>
            </a:extLst>
          </p:cNvPr>
          <p:cNvSpPr/>
          <p:nvPr/>
        </p:nvSpPr>
        <p:spPr>
          <a:xfrm>
            <a:off x="10230067" y="4993493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211A607-15C2-6447-8DCD-124C6DE37FA3}"/>
              </a:ext>
            </a:extLst>
          </p:cNvPr>
          <p:cNvSpPr/>
          <p:nvPr/>
        </p:nvSpPr>
        <p:spPr>
          <a:xfrm>
            <a:off x="11218148" y="4972290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B67E3AE-C2A2-1848-A49D-B48D034C7AF5}"/>
              </a:ext>
            </a:extLst>
          </p:cNvPr>
          <p:cNvSpPr/>
          <p:nvPr/>
        </p:nvSpPr>
        <p:spPr>
          <a:xfrm>
            <a:off x="76200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D51E4BF-544F-7247-821E-2D0AC2CE858A}"/>
              </a:ext>
            </a:extLst>
          </p:cNvPr>
          <p:cNvSpPr/>
          <p:nvPr/>
        </p:nvSpPr>
        <p:spPr>
          <a:xfrm>
            <a:off x="1088632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F4B969D-038E-4948-8BB9-E3896BB1EF4C}"/>
              </a:ext>
            </a:extLst>
          </p:cNvPr>
          <p:cNvPicPr>
            <a:picLocks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94" y="3663890"/>
            <a:ext cx="864000" cy="507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3209E9-EC47-304B-B21E-87C729F73F4D}"/>
              </a:ext>
            </a:extLst>
          </p:cNvPr>
          <p:cNvPicPr>
            <a:picLocks/>
          </p:cNvPicPr>
          <p:nvPr/>
        </p:nvPicPr>
        <p:blipFill>
          <a:blip r:embed="rId5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7517" y="3681960"/>
            <a:ext cx="864000" cy="507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18AE95-F9C4-6B4E-9BAD-29F9EF5804CC}"/>
              </a:ext>
            </a:extLst>
          </p:cNvPr>
          <p:cNvPicPr>
            <a:picLocks/>
          </p:cNvPicPr>
          <p:nvPr/>
        </p:nvPicPr>
        <p:blipFill>
          <a:blip r:embed="rId54">
            <a:grayscl/>
          </a:blip>
          <a:stretch>
            <a:fillRect/>
          </a:stretch>
        </p:blipFill>
        <p:spPr>
          <a:xfrm>
            <a:off x="3119824" y="3663889"/>
            <a:ext cx="864000" cy="507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849D5AE-20DF-AB45-95E5-367AC6BA5F11}"/>
              </a:ext>
            </a:extLst>
          </p:cNvPr>
          <p:cNvPicPr>
            <a:picLocks/>
          </p:cNvPicPr>
          <p:nvPr/>
        </p:nvPicPr>
        <p:blipFill>
          <a:blip r:embed="rId55"/>
          <a:stretch>
            <a:fillRect/>
          </a:stretch>
        </p:blipFill>
        <p:spPr>
          <a:xfrm>
            <a:off x="9218718" y="3710328"/>
            <a:ext cx="864000" cy="507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ED1D8-A824-E543-AF5B-788C02FEAA3C}"/>
              </a:ext>
            </a:extLst>
          </p:cNvPr>
          <p:cNvPicPr>
            <a:picLocks/>
          </p:cNvPicPr>
          <p:nvPr/>
        </p:nvPicPr>
        <p:blipFill>
          <a:blip r:embed="rId56"/>
          <a:stretch>
            <a:fillRect/>
          </a:stretch>
        </p:blipFill>
        <p:spPr>
          <a:xfrm>
            <a:off x="10228250" y="3590831"/>
            <a:ext cx="864000" cy="5076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2417B2C-B614-134B-BA64-6E69C5229E69}"/>
              </a:ext>
            </a:extLst>
          </p:cNvPr>
          <p:cNvPicPr>
            <a:picLocks/>
          </p:cNvPicPr>
          <p:nvPr/>
        </p:nvPicPr>
        <p:blipFill>
          <a:blip r:embed="rId57"/>
          <a:stretch>
            <a:fillRect/>
          </a:stretch>
        </p:blipFill>
        <p:spPr>
          <a:xfrm>
            <a:off x="11252969" y="3682180"/>
            <a:ext cx="864000" cy="5076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1B4FE3A-46AF-DD46-B861-215D1D0E8BD4}"/>
              </a:ext>
            </a:extLst>
          </p:cNvPr>
          <p:cNvPicPr>
            <a:picLocks/>
          </p:cNvPicPr>
          <p:nvPr/>
        </p:nvPicPr>
        <p:blipFill>
          <a:blip r:embed="rId58"/>
          <a:stretch>
            <a:fillRect/>
          </a:stretch>
        </p:blipFill>
        <p:spPr>
          <a:xfrm>
            <a:off x="137894" y="4380887"/>
            <a:ext cx="864000" cy="507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BBCE8A5-3395-4C44-AC22-BD7886B7D0E7}"/>
              </a:ext>
            </a:extLst>
          </p:cNvPr>
          <p:cNvPicPr>
            <a:picLocks/>
          </p:cNvPicPr>
          <p:nvPr/>
        </p:nvPicPr>
        <p:blipFill>
          <a:blip r:embed="rId5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8632" y="4376749"/>
            <a:ext cx="864000" cy="5076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4C83B57E-0346-4446-9ED8-46165CEE44EB}"/>
              </a:ext>
            </a:extLst>
          </p:cNvPr>
          <p:cNvPicPr>
            <a:picLocks/>
          </p:cNvPicPr>
          <p:nvPr/>
        </p:nvPicPr>
        <p:blipFill>
          <a:blip r:embed="rId59"/>
          <a:stretch>
            <a:fillRect/>
          </a:stretch>
        </p:blipFill>
        <p:spPr>
          <a:xfrm>
            <a:off x="2113054" y="4354416"/>
            <a:ext cx="864000" cy="50760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2DB41992-954C-4E43-BEC4-5BDF468E0243}"/>
              </a:ext>
            </a:extLst>
          </p:cNvPr>
          <p:cNvPicPr>
            <a:picLocks/>
          </p:cNvPicPr>
          <p:nvPr/>
        </p:nvPicPr>
        <p:blipFill>
          <a:blip r:embed="rId6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30177" y="4376749"/>
            <a:ext cx="864000" cy="508800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A89512BD-760C-5845-B2DB-BBC9CE498A0A}"/>
              </a:ext>
            </a:extLst>
          </p:cNvPr>
          <p:cNvPicPr>
            <a:picLocks/>
          </p:cNvPicPr>
          <p:nvPr/>
        </p:nvPicPr>
        <p:blipFill>
          <a:blip r:embed="rId6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6128" y="4376749"/>
            <a:ext cx="864000" cy="5076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05032DEC-9B72-964C-881A-4421079F2981}"/>
              </a:ext>
            </a:extLst>
          </p:cNvPr>
          <p:cNvPicPr>
            <a:picLocks/>
          </p:cNvPicPr>
          <p:nvPr/>
        </p:nvPicPr>
        <p:blipFill>
          <a:blip r:embed="rId62"/>
          <a:stretch>
            <a:fillRect/>
          </a:stretch>
        </p:blipFill>
        <p:spPr>
          <a:xfrm>
            <a:off x="5135011" y="4321263"/>
            <a:ext cx="864000" cy="5076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8BB91BA-7E85-2347-B8CD-1EFD23486113}"/>
              </a:ext>
            </a:extLst>
          </p:cNvPr>
          <p:cNvSpPr/>
          <p:nvPr/>
        </p:nvSpPr>
        <p:spPr>
          <a:xfrm>
            <a:off x="2113054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2203FFC-6943-3144-BAFE-DE2B448F22D2}"/>
              </a:ext>
            </a:extLst>
          </p:cNvPr>
          <p:cNvSpPr/>
          <p:nvPr/>
        </p:nvSpPr>
        <p:spPr>
          <a:xfrm>
            <a:off x="3137476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1B21F7-92B3-D24A-98B2-BFDFCFD077B2}"/>
              </a:ext>
            </a:extLst>
          </p:cNvPr>
          <p:cNvSpPr/>
          <p:nvPr/>
        </p:nvSpPr>
        <p:spPr>
          <a:xfrm>
            <a:off x="4161898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3C976F2-AE44-BA47-9E41-3906E37245C7}"/>
              </a:ext>
            </a:extLst>
          </p:cNvPr>
          <p:cNvSpPr/>
          <p:nvPr/>
        </p:nvSpPr>
        <p:spPr>
          <a:xfrm>
            <a:off x="5173922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2015918-4F39-954B-B4F5-CC5ECC0A61BC}"/>
              </a:ext>
            </a:extLst>
          </p:cNvPr>
          <p:cNvSpPr/>
          <p:nvPr/>
        </p:nvSpPr>
        <p:spPr>
          <a:xfrm>
            <a:off x="6150792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5F70FCF-EE3D-3E4C-9103-11F7D4EDD03C}"/>
              </a:ext>
            </a:extLst>
          </p:cNvPr>
          <p:cNvSpPr/>
          <p:nvPr/>
        </p:nvSpPr>
        <p:spPr>
          <a:xfrm>
            <a:off x="7151827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F080129-744E-2741-AA53-C0EC878FBA09}"/>
              </a:ext>
            </a:extLst>
          </p:cNvPr>
          <p:cNvSpPr/>
          <p:nvPr/>
        </p:nvSpPr>
        <p:spPr>
          <a:xfrm>
            <a:off x="8241000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F23B713-9943-2044-8695-54FBB0828FBA}"/>
              </a:ext>
            </a:extLst>
          </p:cNvPr>
          <p:cNvSpPr/>
          <p:nvPr/>
        </p:nvSpPr>
        <p:spPr>
          <a:xfrm>
            <a:off x="9214946" y="5664197"/>
            <a:ext cx="864000" cy="507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mug&#10;&#10;Description automatically generated">
            <a:extLst>
              <a:ext uri="{FF2B5EF4-FFF2-40B4-BE49-F238E27FC236}">
                <a16:creationId xmlns:a16="http://schemas.microsoft.com/office/drawing/2014/main" id="{3B36F3FA-25F7-CE4C-ADB8-02F7C788E043}"/>
              </a:ext>
            </a:extLst>
          </p:cNvPr>
          <p:cNvPicPr>
            <a:picLocks/>
          </p:cNvPicPr>
          <p:nvPr/>
        </p:nvPicPr>
        <p:blipFill>
          <a:blip r:embed="rId63"/>
          <a:stretch>
            <a:fillRect/>
          </a:stretch>
        </p:blipFill>
        <p:spPr>
          <a:xfrm>
            <a:off x="6152528" y="4372281"/>
            <a:ext cx="864000" cy="507600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C31214-AABC-9549-8FDF-E8646EA0863E}"/>
              </a:ext>
            </a:extLst>
          </p:cNvPr>
          <p:cNvPicPr>
            <a:picLocks/>
          </p:cNvPicPr>
          <p:nvPr/>
        </p:nvPicPr>
        <p:blipFill>
          <a:blip r:embed="rId64"/>
          <a:stretch>
            <a:fillRect/>
          </a:stretch>
        </p:blipFill>
        <p:spPr>
          <a:xfrm>
            <a:off x="7191583" y="4353428"/>
            <a:ext cx="864000" cy="507600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E53D30-D941-7840-8B9C-F3E4881B0A7B}"/>
              </a:ext>
            </a:extLst>
          </p:cNvPr>
          <p:cNvPicPr>
            <a:picLocks/>
          </p:cNvPicPr>
          <p:nvPr/>
        </p:nvPicPr>
        <p:blipFill>
          <a:blip r:embed="rId65"/>
          <a:stretch>
            <a:fillRect/>
          </a:stretch>
        </p:blipFill>
        <p:spPr>
          <a:xfrm>
            <a:off x="9214946" y="4372281"/>
            <a:ext cx="864000" cy="50760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5F4EB7-419D-CE41-A1FD-755E2C3BE48E}"/>
              </a:ext>
            </a:extLst>
          </p:cNvPr>
          <p:cNvPicPr>
            <a:picLocks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4086" y="4351877"/>
            <a:ext cx="864000" cy="5088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8847D4-C865-664E-8FDC-50638C1967BA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231951" y="4306657"/>
            <a:ext cx="864000" cy="5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D2EF5-5C6A-1A47-A2A3-5D38DEECDDE2}"/>
              </a:ext>
            </a:extLst>
          </p:cNvPr>
          <p:cNvSpPr txBox="1"/>
          <p:nvPr/>
        </p:nvSpPr>
        <p:spPr>
          <a:xfrm>
            <a:off x="2422534" y="548512"/>
            <a:ext cx="6132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”New” REFEDS Federations in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9688DD6-CF03-DC42-A3DF-883590D520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060827"/>
              </p:ext>
            </p:extLst>
          </p:nvPr>
        </p:nvGraphicFramePr>
        <p:xfrm>
          <a:off x="739006" y="1540353"/>
          <a:ext cx="9935620" cy="4383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835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437670"/>
            <a:ext cx="9144000" cy="2387600"/>
          </a:xfrm>
        </p:spPr>
        <p:txBody>
          <a:bodyPr/>
          <a:lstStyle/>
          <a:p>
            <a:r>
              <a:rPr lang="en-US" dirty="0"/>
              <a:t>Operational Data</a:t>
            </a:r>
          </a:p>
        </p:txBody>
      </p:sp>
      <p:pic>
        <p:nvPicPr>
          <p:cNvPr id="7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63" y="521335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acintosh HD:Users:florio:Desktop:REFEDS-lines-small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2243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66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7"/>
          <p:cNvSpPr>
            <a:spLocks noGrp="1"/>
          </p:cNvSpPr>
          <p:nvPr>
            <p:ph type="title"/>
          </p:nvPr>
        </p:nvSpPr>
        <p:spPr>
          <a:xfrm>
            <a:off x="441904" y="399836"/>
            <a:ext cx="10683296" cy="8011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>
                <a:latin typeface="+mn-lt"/>
              </a:rPr>
              <a:t>What type of federation do you run? 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Small increase in mesh approaches – this may be impacted by answers from some older, established federations this year</a:t>
            </a:r>
            <a:br>
              <a:rPr lang="en-US" sz="2000" b="1" dirty="0">
                <a:latin typeface="+mn-lt"/>
              </a:rPr>
            </a:br>
            <a:endParaRPr lang="en-US" sz="2000" b="1" dirty="0"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341AA5A-3C95-7B4F-9C50-A13141175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69" y="979622"/>
            <a:ext cx="9218767" cy="56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8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1DFCB2B-DACF-5944-8117-23B1C871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5" y="1122363"/>
            <a:ext cx="3971220" cy="32493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Mission Statement?</a:t>
            </a:r>
            <a:b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B48E812-67C5-C148-97B9-2738B357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67" y="1306064"/>
            <a:ext cx="6542117" cy="40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9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332315" y="1122363"/>
            <a:ext cx="3971220" cy="32493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Budgets have remained fairly similar.  73% of federations that responded have less than 100K or do not have an allocated budget for their activity. </a:t>
            </a:r>
          </a:p>
        </p:txBody>
      </p:sp>
      <p:sp>
        <p:nvSpPr>
          <p:cNvPr id="137" name="Rectangle: Top Corners Rounded 136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577E37-D6F3-1F4B-9439-BAFC195E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7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9035473E-1331-D84F-8657-1FC03D5D8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5" y="1122363"/>
            <a:ext cx="3971220" cy="32493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There is a very slight increase in the number of staff working on identity federations – ideal goal would be 3+ for all </a:t>
            </a: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A17A44-C4A5-E04C-BC59-77872BF4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767" y="1330597"/>
            <a:ext cx="6542117" cy="40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03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1180</Words>
  <Application>Microsoft Macintosh PowerPoint</Application>
  <PresentationFormat>Widescreen</PresentationFormat>
  <Paragraphs>248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REFEDS Survey 2019</vt:lpstr>
      <vt:lpstr>PowerPoint Presentation</vt:lpstr>
      <vt:lpstr>PowerPoint Presentation</vt:lpstr>
      <vt:lpstr>PowerPoint Presentation</vt:lpstr>
      <vt:lpstr>Operational Data</vt:lpstr>
      <vt:lpstr>What type of federation do you run?   Small increase in mesh approaches – this may be impacted by answers from some older, established federations this year </vt:lpstr>
      <vt:lpstr>Mission Statement? </vt:lpstr>
      <vt:lpstr>Budgets have remained fairly similar.  73% of federations that responded have less than 100K or do not have an allocated budget for their activity. </vt:lpstr>
      <vt:lpstr>There is a very slight increase in the number of staff working on identity federations – ideal goal would be 3+ for all </vt:lpstr>
      <vt:lpstr>PowerPoint Presentation</vt:lpstr>
      <vt:lpstr>PowerPoint Presentation</vt:lpstr>
      <vt:lpstr>Technology and Standards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Needs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REFEDS Survey 2019</dc:title>
  <dc:creator>Nicole Harris</dc:creator>
  <cp:lastModifiedBy>Nicole Harris</cp:lastModifiedBy>
  <cp:revision>2</cp:revision>
  <dcterms:created xsi:type="dcterms:W3CDTF">2019-12-08T18:57:57Z</dcterms:created>
  <dcterms:modified xsi:type="dcterms:W3CDTF">2019-12-10T17:05:14Z</dcterms:modified>
</cp:coreProperties>
</file>