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84" r:id="rId6"/>
  </p:sldMasterIdLst>
  <p:notesMasterIdLst>
    <p:notesMasterId r:id="rId25"/>
  </p:notesMasterIdLst>
  <p:sldIdLst>
    <p:sldId id="278" r:id="rId7"/>
    <p:sldId id="285" r:id="rId8"/>
    <p:sldId id="286" r:id="rId9"/>
    <p:sldId id="291" r:id="rId10"/>
    <p:sldId id="296" r:id="rId11"/>
    <p:sldId id="298" r:id="rId12"/>
    <p:sldId id="299" r:id="rId13"/>
    <p:sldId id="300" r:id="rId14"/>
    <p:sldId id="301" r:id="rId15"/>
    <p:sldId id="302" r:id="rId16"/>
    <p:sldId id="303" r:id="rId17"/>
    <p:sldId id="293" r:id="rId18"/>
    <p:sldId id="292" r:id="rId19"/>
    <p:sldId id="288" r:id="rId20"/>
    <p:sldId id="290" r:id="rId21"/>
    <p:sldId id="295" r:id="rId22"/>
    <p:sldId id="294" r:id="rId23"/>
    <p:sldId id="282" r:id="rId24"/>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556"/>
    <a:srgbClr val="003F5D"/>
    <a:srgbClr val="1C4161"/>
    <a:srgbClr val="004361"/>
    <a:srgbClr val="003F5E"/>
    <a:srgbClr val="013F5E"/>
    <a:srgbClr val="FFFFFF"/>
    <a:srgbClr val="0043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15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 Target="slides/slide1.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jpg"/><Relationship Id="rId1" Type="http://schemas.openxmlformats.org/officeDocument/2006/relationships/image" Target="../media/image12.JPG"/><Relationship Id="rId2"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jpg"/><Relationship Id="rId1" Type="http://schemas.openxmlformats.org/officeDocument/2006/relationships/image" Target="../media/image12.JPG"/><Relationship Id="rId2"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6555A-7464-3C43-AA93-CAD5835326D9}" type="doc">
      <dgm:prSet loTypeId="urn:microsoft.com/office/officeart/2008/layout/CaptionedPictures" loCatId="" qsTypeId="urn:microsoft.com/office/officeart/2005/8/quickstyle/simple4" qsCatId="simple" csTypeId="urn:microsoft.com/office/officeart/2005/8/colors/accent1_2" csCatId="accent1" phldr="1"/>
      <dgm:spPr/>
      <dgm:t>
        <a:bodyPr/>
        <a:lstStyle/>
        <a:p>
          <a:endParaRPr lang="en-GB"/>
        </a:p>
      </dgm:t>
    </dgm:pt>
    <dgm:pt modelId="{D8A022E7-8626-DD42-89B4-26F39D8C3A6E}">
      <dgm:prSet phldrT="[Text]"/>
      <dgm:spPr/>
      <dgm:t>
        <a:bodyPr/>
        <a:lstStyle/>
        <a:p>
          <a:r>
            <a:rPr lang="en-GB" dirty="0" smtClean="0"/>
            <a:t>Harmonisation</a:t>
          </a:r>
          <a:endParaRPr lang="en-GB" dirty="0"/>
        </a:p>
      </dgm:t>
    </dgm:pt>
    <dgm:pt modelId="{4A544E5B-BDC1-9240-9D9E-688B7127BCA0}" type="parTrans" cxnId="{368B9DE2-A527-1345-99B9-AF9A42CB0F0D}">
      <dgm:prSet/>
      <dgm:spPr/>
      <dgm:t>
        <a:bodyPr/>
        <a:lstStyle/>
        <a:p>
          <a:endParaRPr lang="en-GB"/>
        </a:p>
      </dgm:t>
    </dgm:pt>
    <dgm:pt modelId="{D8A7E778-D4CA-204D-A4DD-AD26C7B6EC40}" type="sibTrans" cxnId="{368B9DE2-A527-1345-99B9-AF9A42CB0F0D}">
      <dgm:prSet/>
      <dgm:spPr/>
      <dgm:t>
        <a:bodyPr/>
        <a:lstStyle/>
        <a:p>
          <a:endParaRPr lang="en-GB"/>
        </a:p>
      </dgm:t>
    </dgm:pt>
    <dgm:pt modelId="{48B0FA09-6F52-B14B-8049-744C3BE75288}">
      <dgm:prSet phldrT="[Text]"/>
      <dgm:spPr/>
      <dgm:t>
        <a:bodyPr/>
        <a:lstStyle/>
        <a:p>
          <a:r>
            <a:rPr lang="en-GB" dirty="0" smtClean="0"/>
            <a:t>eduGAIN</a:t>
          </a:r>
          <a:endParaRPr lang="en-GB" dirty="0"/>
        </a:p>
      </dgm:t>
    </dgm:pt>
    <dgm:pt modelId="{64EA14CF-0E2A-0D43-80A6-75CEAC4AE507}" type="parTrans" cxnId="{51C87AA8-41EE-1F40-A863-C7FB7CFC0203}">
      <dgm:prSet/>
      <dgm:spPr/>
      <dgm:t>
        <a:bodyPr/>
        <a:lstStyle/>
        <a:p>
          <a:endParaRPr lang="en-GB"/>
        </a:p>
      </dgm:t>
    </dgm:pt>
    <dgm:pt modelId="{4FD871F2-2ABB-3647-984F-BCD1DB4BF777}" type="sibTrans" cxnId="{51C87AA8-41EE-1F40-A863-C7FB7CFC0203}">
      <dgm:prSet/>
      <dgm:spPr/>
      <dgm:t>
        <a:bodyPr/>
        <a:lstStyle/>
        <a:p>
          <a:endParaRPr lang="en-GB"/>
        </a:p>
      </dgm:t>
    </dgm:pt>
    <dgm:pt modelId="{3C8C6E53-4875-A847-B0CC-5484A86BD5BC}">
      <dgm:prSet phldrT="[Text]"/>
      <dgm:spPr/>
      <dgm:t>
        <a:bodyPr/>
        <a:lstStyle/>
        <a:p>
          <a:r>
            <a:rPr lang="en-GB" dirty="0" smtClean="0"/>
            <a:t>Federation as a Service</a:t>
          </a:r>
          <a:endParaRPr lang="en-GB" dirty="0"/>
        </a:p>
      </dgm:t>
    </dgm:pt>
    <dgm:pt modelId="{4D4EF589-951F-CC43-BACE-3F58429782D4}" type="parTrans" cxnId="{5B10218A-CA98-1343-BD27-F720E5FAB5BE}">
      <dgm:prSet/>
      <dgm:spPr/>
      <dgm:t>
        <a:bodyPr/>
        <a:lstStyle/>
        <a:p>
          <a:endParaRPr lang="en-GB"/>
        </a:p>
      </dgm:t>
    </dgm:pt>
    <dgm:pt modelId="{E9DB5CB5-A033-9441-B1F0-B4BB3AA476AF}" type="sibTrans" cxnId="{5B10218A-CA98-1343-BD27-F720E5FAB5BE}">
      <dgm:prSet/>
      <dgm:spPr/>
      <dgm:t>
        <a:bodyPr/>
        <a:lstStyle/>
        <a:p>
          <a:endParaRPr lang="en-GB"/>
        </a:p>
      </dgm:t>
    </dgm:pt>
    <dgm:pt modelId="{2055F7C3-64EB-084E-808A-A55568A6A474}">
      <dgm:prSet phldrT="[Text]"/>
      <dgm:spPr/>
      <dgm:t>
        <a:bodyPr/>
        <a:lstStyle/>
        <a:p>
          <a:r>
            <a:rPr lang="en-GB" dirty="0" smtClean="0"/>
            <a:t>Non Web</a:t>
          </a:r>
          <a:endParaRPr lang="en-GB" dirty="0"/>
        </a:p>
      </dgm:t>
    </dgm:pt>
    <dgm:pt modelId="{393E6106-537D-F942-BBDD-2AC97B4D9520}" type="parTrans" cxnId="{C0368052-AB43-B04E-B063-754ABA148533}">
      <dgm:prSet/>
      <dgm:spPr/>
      <dgm:t>
        <a:bodyPr/>
        <a:lstStyle/>
        <a:p>
          <a:endParaRPr lang="en-GB"/>
        </a:p>
      </dgm:t>
    </dgm:pt>
    <dgm:pt modelId="{3357AFA3-669A-7143-81B5-2D04A1487196}" type="sibTrans" cxnId="{C0368052-AB43-B04E-B063-754ABA148533}">
      <dgm:prSet/>
      <dgm:spPr/>
      <dgm:t>
        <a:bodyPr/>
        <a:lstStyle/>
        <a:p>
          <a:endParaRPr lang="en-GB"/>
        </a:p>
      </dgm:t>
    </dgm:pt>
    <dgm:pt modelId="{71CD5CE2-92C1-FF41-B054-F4319AF5EEBE}">
      <dgm:prSet phldrT="[Text]"/>
      <dgm:spPr/>
      <dgm:t>
        <a:bodyPr/>
        <a:lstStyle/>
        <a:p>
          <a:r>
            <a:rPr lang="en-GB" dirty="0" smtClean="0"/>
            <a:t>Enabling Users</a:t>
          </a:r>
          <a:endParaRPr lang="en-GB" dirty="0"/>
        </a:p>
      </dgm:t>
    </dgm:pt>
    <dgm:pt modelId="{E9FC000E-E494-544E-B45F-3ED290A4ABC2}" type="parTrans" cxnId="{F04CCC63-7D35-AE44-9898-7AC948FBB48A}">
      <dgm:prSet/>
      <dgm:spPr/>
      <dgm:t>
        <a:bodyPr/>
        <a:lstStyle/>
        <a:p>
          <a:endParaRPr lang="en-GB"/>
        </a:p>
      </dgm:t>
    </dgm:pt>
    <dgm:pt modelId="{5E720C48-3F56-B142-85FA-C37F2E56B464}" type="sibTrans" cxnId="{F04CCC63-7D35-AE44-9898-7AC948FBB48A}">
      <dgm:prSet/>
      <dgm:spPr/>
      <dgm:t>
        <a:bodyPr/>
        <a:lstStyle/>
        <a:p>
          <a:endParaRPr lang="en-GB"/>
        </a:p>
      </dgm:t>
    </dgm:pt>
    <dgm:pt modelId="{3E192FA6-FF04-CB44-BBC8-5A51659775DC}">
      <dgm:prSet phldrT="[Text]"/>
      <dgm:spPr/>
      <dgm:t>
        <a:bodyPr/>
        <a:lstStyle/>
        <a:p>
          <a:r>
            <a:rPr lang="en-GB" dirty="0" smtClean="0"/>
            <a:t>GÉANT AAI</a:t>
          </a:r>
          <a:endParaRPr lang="en-GB" dirty="0"/>
        </a:p>
      </dgm:t>
    </dgm:pt>
    <dgm:pt modelId="{27991B79-5B84-8B40-B333-6719B13F4FA7}" type="parTrans" cxnId="{A504C5D7-4DE5-8847-A5FD-8621A23EDBC1}">
      <dgm:prSet/>
      <dgm:spPr/>
      <dgm:t>
        <a:bodyPr/>
        <a:lstStyle/>
        <a:p>
          <a:endParaRPr lang="en-GB"/>
        </a:p>
      </dgm:t>
    </dgm:pt>
    <dgm:pt modelId="{5AE501A5-6CD2-5947-B0FD-5255D9A98A48}" type="sibTrans" cxnId="{A504C5D7-4DE5-8847-A5FD-8621A23EDBC1}">
      <dgm:prSet/>
      <dgm:spPr/>
      <dgm:t>
        <a:bodyPr/>
        <a:lstStyle/>
        <a:p>
          <a:endParaRPr lang="en-GB"/>
        </a:p>
      </dgm:t>
    </dgm:pt>
    <dgm:pt modelId="{E35F55A5-A200-0447-B710-F4DC16AF582E}">
      <dgm:prSet phldrT="[Text]"/>
      <dgm:spPr/>
      <dgm:t>
        <a:bodyPr/>
        <a:lstStyle/>
        <a:p>
          <a:r>
            <a:rPr lang="en-GB" dirty="0" smtClean="0"/>
            <a:t>eduroam</a:t>
          </a:r>
          <a:endParaRPr lang="en-GB" dirty="0"/>
        </a:p>
      </dgm:t>
    </dgm:pt>
    <dgm:pt modelId="{871AC025-C76C-894D-B9C2-4B3105BBEDDF}" type="parTrans" cxnId="{CB03B71B-0628-8241-BBE3-99470B4249B5}">
      <dgm:prSet/>
      <dgm:spPr/>
      <dgm:t>
        <a:bodyPr/>
        <a:lstStyle/>
        <a:p>
          <a:endParaRPr lang="en-GB"/>
        </a:p>
      </dgm:t>
    </dgm:pt>
    <dgm:pt modelId="{6A0BD8E1-12D6-644F-BD12-1BBA388FAAFC}" type="sibTrans" cxnId="{CB03B71B-0628-8241-BBE3-99470B4249B5}">
      <dgm:prSet/>
      <dgm:spPr/>
      <dgm:t>
        <a:bodyPr/>
        <a:lstStyle/>
        <a:p>
          <a:endParaRPr lang="en-GB"/>
        </a:p>
      </dgm:t>
    </dgm:pt>
    <dgm:pt modelId="{12597D49-8BAE-BD46-8943-A72CD73907B6}">
      <dgm:prSet phldrT="[Text]"/>
      <dgm:spPr/>
      <dgm:t>
        <a:bodyPr/>
        <a:lstStyle/>
        <a:p>
          <a:r>
            <a:rPr lang="en-GB" dirty="0" err="1" smtClean="0"/>
            <a:t>VOPaaS</a:t>
          </a:r>
          <a:r>
            <a:rPr lang="en-GB" dirty="0" smtClean="0"/>
            <a:t> &amp; </a:t>
          </a:r>
          <a:r>
            <a:rPr lang="en-GB" dirty="0" err="1" smtClean="0"/>
            <a:t>InAcademia</a:t>
          </a:r>
          <a:endParaRPr lang="en-GB" dirty="0"/>
        </a:p>
      </dgm:t>
    </dgm:pt>
    <dgm:pt modelId="{DF78E322-A68F-0F4D-B49B-7AD7B16400DC}" type="parTrans" cxnId="{971A63F3-B306-014F-A9E5-FC607D249194}">
      <dgm:prSet/>
      <dgm:spPr/>
      <dgm:t>
        <a:bodyPr/>
        <a:lstStyle/>
        <a:p>
          <a:endParaRPr lang="en-GB"/>
        </a:p>
      </dgm:t>
    </dgm:pt>
    <dgm:pt modelId="{BDA5DE1D-BBEA-944E-A39C-25A5D6BED2C8}" type="sibTrans" cxnId="{971A63F3-B306-014F-A9E5-FC607D249194}">
      <dgm:prSet/>
      <dgm:spPr/>
      <dgm:t>
        <a:bodyPr/>
        <a:lstStyle/>
        <a:p>
          <a:endParaRPr lang="en-GB"/>
        </a:p>
      </dgm:t>
    </dgm:pt>
    <dgm:pt modelId="{5E2F69B1-6297-1243-AAC7-C2CA2D95B49E}">
      <dgm:prSet phldrT="[Text]"/>
      <dgm:spPr/>
      <dgm:t>
        <a:bodyPr/>
        <a:lstStyle/>
        <a:p>
          <a:r>
            <a:rPr lang="en-GB" dirty="0" smtClean="0"/>
            <a:t>Nicole Harris, GÉANT </a:t>
          </a:r>
          <a:endParaRPr lang="en-GB" dirty="0"/>
        </a:p>
      </dgm:t>
    </dgm:pt>
    <dgm:pt modelId="{06011B8C-592E-5349-85E4-97A4865A1F80}" type="parTrans" cxnId="{F3E009F4-6349-3949-B5AB-86445912E7E1}">
      <dgm:prSet/>
      <dgm:spPr/>
      <dgm:t>
        <a:bodyPr/>
        <a:lstStyle/>
        <a:p>
          <a:endParaRPr lang="en-GB"/>
        </a:p>
      </dgm:t>
    </dgm:pt>
    <dgm:pt modelId="{F2969CA7-0080-CC48-89A1-AD97DC05717C}" type="sibTrans" cxnId="{F3E009F4-6349-3949-B5AB-86445912E7E1}">
      <dgm:prSet/>
      <dgm:spPr/>
      <dgm:t>
        <a:bodyPr/>
        <a:lstStyle/>
        <a:p>
          <a:endParaRPr lang="en-GB"/>
        </a:p>
      </dgm:t>
    </dgm:pt>
    <dgm:pt modelId="{3B9ABFD9-65E1-B043-BA99-8D7A4DC7F1C3}">
      <dgm:prSet phldrT="[Text]"/>
      <dgm:spPr/>
      <dgm:t>
        <a:bodyPr/>
        <a:lstStyle/>
        <a:p>
          <a:r>
            <a:rPr lang="en-GB" dirty="0" smtClean="0"/>
            <a:t>Rhys Smith, JISC</a:t>
          </a:r>
          <a:endParaRPr lang="en-GB" dirty="0"/>
        </a:p>
      </dgm:t>
    </dgm:pt>
    <dgm:pt modelId="{475042B6-3E1D-1B42-A67C-4D9E1EB1FDE4}" type="parTrans" cxnId="{29B05C8A-468D-7E48-9D24-B7279406BED7}">
      <dgm:prSet/>
      <dgm:spPr/>
      <dgm:t>
        <a:bodyPr/>
        <a:lstStyle/>
        <a:p>
          <a:endParaRPr lang="en-GB"/>
        </a:p>
      </dgm:t>
    </dgm:pt>
    <dgm:pt modelId="{E05B71ED-6F5E-EF47-945A-DB75A43612BB}" type="sibTrans" cxnId="{29B05C8A-468D-7E48-9D24-B7279406BED7}">
      <dgm:prSet/>
      <dgm:spPr/>
      <dgm:t>
        <a:bodyPr/>
        <a:lstStyle/>
        <a:p>
          <a:endParaRPr lang="en-GB"/>
        </a:p>
      </dgm:t>
    </dgm:pt>
    <dgm:pt modelId="{2C8B2E15-A39B-C048-A375-09743CFF7B90}">
      <dgm:prSet phldrT="[Text]"/>
      <dgm:spPr/>
      <dgm:t>
        <a:bodyPr/>
        <a:lstStyle/>
        <a:p>
          <a:r>
            <a:rPr lang="en-GB" dirty="0" smtClean="0"/>
            <a:t>Brook Schofield, GÉANT</a:t>
          </a:r>
          <a:endParaRPr lang="en-GB" dirty="0"/>
        </a:p>
      </dgm:t>
    </dgm:pt>
    <dgm:pt modelId="{E29D46A6-16A2-DB43-9E11-9E4402B1D580}" type="parTrans" cxnId="{9E72A133-EC41-DE41-85C2-727C506DE6E1}">
      <dgm:prSet/>
      <dgm:spPr/>
      <dgm:t>
        <a:bodyPr/>
        <a:lstStyle/>
        <a:p>
          <a:endParaRPr lang="en-GB"/>
        </a:p>
      </dgm:t>
    </dgm:pt>
    <dgm:pt modelId="{A9C2360A-41F2-A240-B7A8-C97A3AEA8D0D}" type="sibTrans" cxnId="{9E72A133-EC41-DE41-85C2-727C506DE6E1}">
      <dgm:prSet/>
      <dgm:spPr/>
      <dgm:t>
        <a:bodyPr/>
        <a:lstStyle/>
        <a:p>
          <a:endParaRPr lang="en-GB"/>
        </a:p>
      </dgm:t>
    </dgm:pt>
    <dgm:pt modelId="{76A67270-7705-1147-AE40-18941DE99886}">
      <dgm:prSet phldrT="[Text]"/>
      <dgm:spPr/>
      <dgm:t>
        <a:bodyPr/>
        <a:lstStyle/>
        <a:p>
          <a:r>
            <a:rPr lang="en-GB" dirty="0" smtClean="0"/>
            <a:t>Marina </a:t>
          </a:r>
          <a:r>
            <a:rPr lang="en-GB" dirty="0" err="1" smtClean="0"/>
            <a:t>Vermezovic</a:t>
          </a:r>
          <a:r>
            <a:rPr lang="en-GB" dirty="0" smtClean="0"/>
            <a:t>, AMRES</a:t>
          </a:r>
          <a:endParaRPr lang="en-GB" dirty="0"/>
        </a:p>
      </dgm:t>
    </dgm:pt>
    <dgm:pt modelId="{1534A4E5-0EDF-1642-A59C-BAD1EC03536B}" type="parTrans" cxnId="{1EAB0146-086F-B448-91DF-2EDC9936C60A}">
      <dgm:prSet/>
      <dgm:spPr/>
      <dgm:t>
        <a:bodyPr/>
        <a:lstStyle/>
        <a:p>
          <a:endParaRPr lang="en-GB"/>
        </a:p>
      </dgm:t>
    </dgm:pt>
    <dgm:pt modelId="{B6EA574C-8F8B-CF49-A2E9-83BDD5D5688F}" type="sibTrans" cxnId="{1EAB0146-086F-B448-91DF-2EDC9936C60A}">
      <dgm:prSet/>
      <dgm:spPr/>
      <dgm:t>
        <a:bodyPr/>
        <a:lstStyle/>
        <a:p>
          <a:endParaRPr lang="en-GB"/>
        </a:p>
      </dgm:t>
    </dgm:pt>
    <dgm:pt modelId="{3C7B6CED-755E-BA41-A39B-5FAF9688210E}">
      <dgm:prSet phldrT="[Text]"/>
      <dgm:spPr/>
      <dgm:t>
        <a:bodyPr/>
        <a:lstStyle/>
        <a:p>
          <a:r>
            <a:rPr lang="en-GB" dirty="0" err="1" smtClean="0"/>
            <a:t>Niels</a:t>
          </a:r>
          <a:r>
            <a:rPr lang="en-GB" dirty="0" smtClean="0"/>
            <a:t> van </a:t>
          </a:r>
          <a:r>
            <a:rPr lang="en-GB" dirty="0" err="1" smtClean="0"/>
            <a:t>Dijk</a:t>
          </a:r>
          <a:r>
            <a:rPr lang="en-GB" dirty="0" smtClean="0"/>
            <a:t>, </a:t>
          </a:r>
          <a:r>
            <a:rPr lang="en-GB" dirty="0" err="1" smtClean="0"/>
            <a:t>Surfnet</a:t>
          </a:r>
          <a:endParaRPr lang="en-GB" dirty="0"/>
        </a:p>
      </dgm:t>
    </dgm:pt>
    <dgm:pt modelId="{ECAC4C50-F38E-BD4C-977B-72AD680F2AD4}" type="parTrans" cxnId="{8B149D5E-5839-0E49-9B7F-33FF6B0FD645}">
      <dgm:prSet/>
      <dgm:spPr/>
      <dgm:t>
        <a:bodyPr/>
        <a:lstStyle/>
        <a:p>
          <a:endParaRPr lang="en-GB"/>
        </a:p>
      </dgm:t>
    </dgm:pt>
    <dgm:pt modelId="{D84657F6-BD42-B746-A416-954C9BD36E8A}" type="sibTrans" cxnId="{8B149D5E-5839-0E49-9B7F-33FF6B0FD645}">
      <dgm:prSet/>
      <dgm:spPr/>
      <dgm:t>
        <a:bodyPr/>
        <a:lstStyle/>
        <a:p>
          <a:endParaRPr lang="en-GB"/>
        </a:p>
      </dgm:t>
    </dgm:pt>
    <dgm:pt modelId="{9D93520D-6B8E-8749-AC6D-740CA2CE29CA}">
      <dgm:prSet phldrT="[Text]"/>
      <dgm:spPr/>
      <dgm:t>
        <a:bodyPr/>
        <a:lstStyle/>
        <a:p>
          <a:r>
            <a:rPr lang="en-GB" dirty="0" smtClean="0"/>
            <a:t>Lukas Hämmerle, SWITCH</a:t>
          </a:r>
          <a:endParaRPr lang="en-GB" dirty="0"/>
        </a:p>
      </dgm:t>
    </dgm:pt>
    <dgm:pt modelId="{926FCE68-B5EA-9745-B430-39A799CEBAC0}" type="parTrans" cxnId="{748892A0-35C3-C44D-A904-AA5D451737F7}">
      <dgm:prSet/>
      <dgm:spPr/>
      <dgm:t>
        <a:bodyPr/>
        <a:lstStyle/>
        <a:p>
          <a:endParaRPr lang="en-GB"/>
        </a:p>
      </dgm:t>
    </dgm:pt>
    <dgm:pt modelId="{D62AA58C-C3C8-DB47-BF7A-62B4B73FD3FB}" type="sibTrans" cxnId="{748892A0-35C3-C44D-A904-AA5D451737F7}">
      <dgm:prSet/>
      <dgm:spPr/>
      <dgm:t>
        <a:bodyPr/>
        <a:lstStyle/>
        <a:p>
          <a:endParaRPr lang="en-GB"/>
        </a:p>
      </dgm:t>
    </dgm:pt>
    <dgm:pt modelId="{03DBB626-42E2-8C48-B330-938280E634E8}">
      <dgm:prSet phldrT="[Text]"/>
      <dgm:spPr/>
      <dgm:t>
        <a:bodyPr/>
        <a:lstStyle/>
        <a:p>
          <a:r>
            <a:rPr lang="en-GB" dirty="0" err="1" smtClean="0"/>
            <a:t>Mandeep</a:t>
          </a:r>
          <a:r>
            <a:rPr lang="en-GB" dirty="0" smtClean="0"/>
            <a:t> </a:t>
          </a:r>
          <a:r>
            <a:rPr lang="en-GB" dirty="0" err="1" smtClean="0"/>
            <a:t>Saini</a:t>
          </a:r>
          <a:r>
            <a:rPr lang="en-GB" dirty="0" smtClean="0"/>
            <a:t>, GÉANT Assoc.</a:t>
          </a:r>
          <a:endParaRPr lang="en-GB" dirty="0"/>
        </a:p>
      </dgm:t>
    </dgm:pt>
    <dgm:pt modelId="{8ADE92E0-2F38-5048-AA9F-822FA2F44151}" type="parTrans" cxnId="{7E7CFEB7-4CB3-3949-9EE2-286D1A412B11}">
      <dgm:prSet/>
      <dgm:spPr/>
      <dgm:t>
        <a:bodyPr/>
        <a:lstStyle/>
        <a:p>
          <a:endParaRPr lang="en-GB"/>
        </a:p>
      </dgm:t>
    </dgm:pt>
    <dgm:pt modelId="{DF740799-9B14-FF41-B303-CF38D836BF8B}" type="sibTrans" cxnId="{7E7CFEB7-4CB3-3949-9EE2-286D1A412B11}">
      <dgm:prSet/>
      <dgm:spPr/>
      <dgm:t>
        <a:bodyPr/>
        <a:lstStyle/>
        <a:p>
          <a:endParaRPr lang="en-GB"/>
        </a:p>
      </dgm:t>
    </dgm:pt>
    <dgm:pt modelId="{A6CE0755-2E71-0A4C-ABD5-28714A258A74}">
      <dgm:prSet phldrT="[Text]"/>
      <dgm:spPr/>
      <dgm:t>
        <a:bodyPr/>
        <a:lstStyle/>
        <a:p>
          <a:r>
            <a:rPr lang="en-GB" dirty="0" smtClean="0"/>
            <a:t>Miroslav </a:t>
          </a:r>
          <a:r>
            <a:rPr lang="en-GB" dirty="0" err="1" smtClean="0"/>
            <a:t>Milinovic</a:t>
          </a:r>
          <a:r>
            <a:rPr lang="en-GB" dirty="0" smtClean="0"/>
            <a:t>, </a:t>
          </a:r>
          <a:r>
            <a:rPr lang="en-GB" dirty="0" err="1" smtClean="0"/>
            <a:t>CARnet</a:t>
          </a:r>
          <a:r>
            <a:rPr lang="en-GB" dirty="0" smtClean="0"/>
            <a:t>/SRCE</a:t>
          </a:r>
          <a:endParaRPr lang="en-GB" dirty="0"/>
        </a:p>
      </dgm:t>
    </dgm:pt>
    <dgm:pt modelId="{5BE7CFFB-8BAA-FF44-A96A-1788EB7F6EC6}" type="parTrans" cxnId="{531DB3CF-4580-4E43-B9D4-FA70D388C358}">
      <dgm:prSet/>
      <dgm:spPr/>
      <dgm:t>
        <a:bodyPr/>
        <a:lstStyle/>
        <a:p>
          <a:endParaRPr lang="en-GB"/>
        </a:p>
      </dgm:t>
    </dgm:pt>
    <dgm:pt modelId="{0C35B9FD-C8C1-444D-8331-9F2D27579D49}" type="sibTrans" cxnId="{531DB3CF-4580-4E43-B9D4-FA70D388C358}">
      <dgm:prSet/>
      <dgm:spPr/>
      <dgm:t>
        <a:bodyPr/>
        <a:lstStyle/>
        <a:p>
          <a:endParaRPr lang="en-GB"/>
        </a:p>
      </dgm:t>
    </dgm:pt>
    <dgm:pt modelId="{5C2B3A61-5FB3-3F44-8310-D550B3EE86DB}" type="pres">
      <dgm:prSet presAssocID="{6896555A-7464-3C43-AA93-CAD5835326D9}" presName="Name0" presStyleCnt="0">
        <dgm:presLayoutVars>
          <dgm:chMax/>
          <dgm:chPref/>
          <dgm:dir/>
        </dgm:presLayoutVars>
      </dgm:prSet>
      <dgm:spPr/>
      <dgm:t>
        <a:bodyPr/>
        <a:lstStyle/>
        <a:p>
          <a:endParaRPr lang="en-GB"/>
        </a:p>
      </dgm:t>
    </dgm:pt>
    <dgm:pt modelId="{BEFB2419-E2B7-9344-AACC-3F831B80AFD2}" type="pres">
      <dgm:prSet presAssocID="{D8A022E7-8626-DD42-89B4-26F39D8C3A6E}" presName="composite" presStyleCnt="0">
        <dgm:presLayoutVars>
          <dgm:chMax val="1"/>
          <dgm:chPref val="1"/>
        </dgm:presLayoutVars>
      </dgm:prSet>
      <dgm:spPr/>
    </dgm:pt>
    <dgm:pt modelId="{42D911D4-5B0A-DC4A-B98E-4181F22D2FEE}" type="pres">
      <dgm:prSet presAssocID="{D8A022E7-8626-DD42-89B4-26F39D8C3A6E}" presName="Accent" presStyleLbl="trAlignAcc1" presStyleIdx="0" presStyleCnt="8">
        <dgm:presLayoutVars>
          <dgm:chMax val="0"/>
          <dgm:chPref val="0"/>
        </dgm:presLayoutVars>
      </dgm:prSet>
      <dgm:spPr>
        <a:solidFill>
          <a:srgbClr val="BFDC00"/>
        </a:solidFill>
      </dgm:spPr>
      <dgm:t>
        <a:bodyPr/>
        <a:lstStyle/>
        <a:p>
          <a:endParaRPr lang="en-GB"/>
        </a:p>
      </dgm:t>
    </dgm:pt>
    <dgm:pt modelId="{9EEBBFBA-F608-0842-A3ED-80F3EF9AB5D0}" type="pres">
      <dgm:prSet presAssocID="{D8A022E7-8626-DD42-89B4-26F39D8C3A6E}" presName="Image" presStyleLbl="alignImgPlace1" presStyleIdx="0" presStyleCnt="8">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en-GB"/>
        </a:p>
      </dgm:t>
    </dgm:pt>
    <dgm:pt modelId="{040AB7B3-DF9F-0343-A248-17CAA802ADA6}" type="pres">
      <dgm:prSet presAssocID="{D8A022E7-8626-DD42-89B4-26F39D8C3A6E}" presName="ChildComposite" presStyleCnt="0"/>
      <dgm:spPr/>
    </dgm:pt>
    <dgm:pt modelId="{D71C7E7F-286C-774A-B6B9-AE7393F39058}" type="pres">
      <dgm:prSet presAssocID="{D8A022E7-8626-DD42-89B4-26F39D8C3A6E}" presName="Child" presStyleLbl="node1" presStyleIdx="0" presStyleCnt="8">
        <dgm:presLayoutVars>
          <dgm:chMax val="0"/>
          <dgm:chPref val="0"/>
          <dgm:bulletEnabled val="1"/>
        </dgm:presLayoutVars>
      </dgm:prSet>
      <dgm:spPr/>
      <dgm:t>
        <a:bodyPr/>
        <a:lstStyle/>
        <a:p>
          <a:endParaRPr lang="en-GB"/>
        </a:p>
      </dgm:t>
    </dgm:pt>
    <dgm:pt modelId="{8BF059BF-82D3-274F-93C3-D0A61549FD68}" type="pres">
      <dgm:prSet presAssocID="{D8A022E7-8626-DD42-89B4-26F39D8C3A6E}" presName="Parent" presStyleLbl="revTx" presStyleIdx="0" presStyleCnt="8">
        <dgm:presLayoutVars>
          <dgm:chMax val="1"/>
          <dgm:chPref val="0"/>
          <dgm:bulletEnabled val="1"/>
        </dgm:presLayoutVars>
      </dgm:prSet>
      <dgm:spPr/>
      <dgm:t>
        <a:bodyPr/>
        <a:lstStyle/>
        <a:p>
          <a:endParaRPr lang="en-GB"/>
        </a:p>
      </dgm:t>
    </dgm:pt>
    <dgm:pt modelId="{ECFC9666-F41C-3149-B516-7F649069C570}" type="pres">
      <dgm:prSet presAssocID="{D8A7E778-D4CA-204D-A4DD-AD26C7B6EC40}" presName="sibTrans" presStyleCnt="0"/>
      <dgm:spPr/>
    </dgm:pt>
    <dgm:pt modelId="{D3489521-5C3C-5E4E-A2CD-9D323A0500EA}" type="pres">
      <dgm:prSet presAssocID="{2055F7C3-64EB-084E-808A-A55568A6A474}" presName="composite" presStyleCnt="0">
        <dgm:presLayoutVars>
          <dgm:chMax val="1"/>
          <dgm:chPref val="1"/>
        </dgm:presLayoutVars>
      </dgm:prSet>
      <dgm:spPr/>
    </dgm:pt>
    <dgm:pt modelId="{73067169-9F26-B946-8C08-77DF89324BBD}" type="pres">
      <dgm:prSet presAssocID="{2055F7C3-64EB-084E-808A-A55568A6A474}" presName="Accent" presStyleLbl="trAlignAcc1" presStyleIdx="1" presStyleCnt="8">
        <dgm:presLayoutVars>
          <dgm:chMax val="0"/>
          <dgm:chPref val="0"/>
        </dgm:presLayoutVars>
      </dgm:prSet>
      <dgm:spPr>
        <a:solidFill>
          <a:srgbClr val="BFDC00"/>
        </a:solidFill>
      </dgm:spPr>
      <dgm:t>
        <a:bodyPr/>
        <a:lstStyle/>
        <a:p>
          <a:endParaRPr lang="en-GB"/>
        </a:p>
      </dgm:t>
    </dgm:pt>
    <dgm:pt modelId="{35FC8D3D-F4F3-AE48-88BE-09882AE1B5A1}" type="pres">
      <dgm:prSet presAssocID="{2055F7C3-64EB-084E-808A-A55568A6A474}" presName="Image" presStyleLbl="alignImgPlace1" presStyleIdx="1" presStyleCnt="8">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t>
        <a:bodyPr/>
        <a:lstStyle/>
        <a:p>
          <a:endParaRPr lang="en-GB"/>
        </a:p>
      </dgm:t>
    </dgm:pt>
    <dgm:pt modelId="{A56D0993-4241-0842-B40B-6B833B82DBAF}" type="pres">
      <dgm:prSet presAssocID="{2055F7C3-64EB-084E-808A-A55568A6A474}" presName="ChildComposite" presStyleCnt="0"/>
      <dgm:spPr/>
    </dgm:pt>
    <dgm:pt modelId="{74CEDE03-EE13-3347-97F6-E8D94B9A3CF1}" type="pres">
      <dgm:prSet presAssocID="{2055F7C3-64EB-084E-808A-A55568A6A474}" presName="Child" presStyleLbl="node1" presStyleIdx="1" presStyleCnt="8">
        <dgm:presLayoutVars>
          <dgm:chMax val="0"/>
          <dgm:chPref val="0"/>
          <dgm:bulletEnabled val="1"/>
        </dgm:presLayoutVars>
      </dgm:prSet>
      <dgm:spPr/>
      <dgm:t>
        <a:bodyPr/>
        <a:lstStyle/>
        <a:p>
          <a:endParaRPr lang="en-GB"/>
        </a:p>
      </dgm:t>
    </dgm:pt>
    <dgm:pt modelId="{058430C0-8098-DD44-9E10-5FE7268E116C}" type="pres">
      <dgm:prSet presAssocID="{2055F7C3-64EB-084E-808A-A55568A6A474}" presName="Parent" presStyleLbl="revTx" presStyleIdx="1" presStyleCnt="8">
        <dgm:presLayoutVars>
          <dgm:chMax val="1"/>
          <dgm:chPref val="0"/>
          <dgm:bulletEnabled val="1"/>
        </dgm:presLayoutVars>
      </dgm:prSet>
      <dgm:spPr/>
      <dgm:t>
        <a:bodyPr/>
        <a:lstStyle/>
        <a:p>
          <a:endParaRPr lang="en-GB"/>
        </a:p>
      </dgm:t>
    </dgm:pt>
    <dgm:pt modelId="{DCA948AD-AC52-A042-9134-6FFBF7D58FE5}" type="pres">
      <dgm:prSet presAssocID="{3357AFA3-669A-7143-81B5-2D04A1487196}" presName="sibTrans" presStyleCnt="0"/>
      <dgm:spPr/>
    </dgm:pt>
    <dgm:pt modelId="{1E81A5B6-820B-8446-AFCD-1ED4D468341C}" type="pres">
      <dgm:prSet presAssocID="{48B0FA09-6F52-B14B-8049-744C3BE75288}" presName="composite" presStyleCnt="0">
        <dgm:presLayoutVars>
          <dgm:chMax val="1"/>
          <dgm:chPref val="1"/>
        </dgm:presLayoutVars>
      </dgm:prSet>
      <dgm:spPr/>
    </dgm:pt>
    <dgm:pt modelId="{2926F135-253F-3D44-80E9-273C03523048}" type="pres">
      <dgm:prSet presAssocID="{48B0FA09-6F52-B14B-8049-744C3BE75288}" presName="Accent" presStyleLbl="trAlignAcc1" presStyleIdx="2" presStyleCnt="8">
        <dgm:presLayoutVars>
          <dgm:chMax val="0"/>
          <dgm:chPref val="0"/>
        </dgm:presLayoutVars>
      </dgm:prSet>
      <dgm:spPr>
        <a:solidFill>
          <a:srgbClr val="BFDC00"/>
        </a:solidFill>
      </dgm:spPr>
      <dgm:t>
        <a:bodyPr/>
        <a:lstStyle/>
        <a:p>
          <a:endParaRPr lang="en-GB"/>
        </a:p>
      </dgm:t>
    </dgm:pt>
    <dgm:pt modelId="{9C287DB7-78F2-E345-995F-6133E24E293B}" type="pres">
      <dgm:prSet presAssocID="{48B0FA09-6F52-B14B-8049-744C3BE75288}" presName="Image" presStyleLbl="alignImgPlace1" presStyleIdx="2" presStyleCnt="8">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t>
        <a:bodyPr/>
        <a:lstStyle/>
        <a:p>
          <a:endParaRPr lang="en-GB"/>
        </a:p>
      </dgm:t>
    </dgm:pt>
    <dgm:pt modelId="{A951E750-A436-6F4D-ADB4-DB950CC0220B}" type="pres">
      <dgm:prSet presAssocID="{48B0FA09-6F52-B14B-8049-744C3BE75288}" presName="ChildComposite" presStyleCnt="0"/>
      <dgm:spPr/>
    </dgm:pt>
    <dgm:pt modelId="{A65935E7-F9C4-4344-966D-0CF2FE1CA685}" type="pres">
      <dgm:prSet presAssocID="{48B0FA09-6F52-B14B-8049-744C3BE75288}" presName="Child" presStyleLbl="node1" presStyleIdx="2" presStyleCnt="8">
        <dgm:presLayoutVars>
          <dgm:chMax val="0"/>
          <dgm:chPref val="0"/>
          <dgm:bulletEnabled val="1"/>
        </dgm:presLayoutVars>
      </dgm:prSet>
      <dgm:spPr/>
      <dgm:t>
        <a:bodyPr/>
        <a:lstStyle/>
        <a:p>
          <a:endParaRPr lang="en-GB"/>
        </a:p>
      </dgm:t>
    </dgm:pt>
    <dgm:pt modelId="{A5D3316C-7235-E241-8568-B5D5476D4D3C}" type="pres">
      <dgm:prSet presAssocID="{48B0FA09-6F52-B14B-8049-744C3BE75288}" presName="Parent" presStyleLbl="revTx" presStyleIdx="2" presStyleCnt="8">
        <dgm:presLayoutVars>
          <dgm:chMax val="1"/>
          <dgm:chPref val="0"/>
          <dgm:bulletEnabled val="1"/>
        </dgm:presLayoutVars>
      </dgm:prSet>
      <dgm:spPr/>
      <dgm:t>
        <a:bodyPr/>
        <a:lstStyle/>
        <a:p>
          <a:endParaRPr lang="en-GB"/>
        </a:p>
      </dgm:t>
    </dgm:pt>
    <dgm:pt modelId="{8F84BAD8-BDF2-2E4C-ADEE-B5D2690B205D}" type="pres">
      <dgm:prSet presAssocID="{4FD871F2-2ABB-3647-984F-BCD1DB4BF777}" presName="sibTrans" presStyleCnt="0"/>
      <dgm:spPr/>
    </dgm:pt>
    <dgm:pt modelId="{8D89DEED-6EDB-F646-A895-219AA9E8E1C0}" type="pres">
      <dgm:prSet presAssocID="{3C8C6E53-4875-A847-B0CC-5484A86BD5BC}" presName="composite" presStyleCnt="0">
        <dgm:presLayoutVars>
          <dgm:chMax val="1"/>
          <dgm:chPref val="1"/>
        </dgm:presLayoutVars>
      </dgm:prSet>
      <dgm:spPr/>
    </dgm:pt>
    <dgm:pt modelId="{493B4BFE-16BF-5845-A5E1-3334F2D67093}" type="pres">
      <dgm:prSet presAssocID="{3C8C6E53-4875-A847-B0CC-5484A86BD5BC}" presName="Accent" presStyleLbl="trAlignAcc1" presStyleIdx="3" presStyleCnt="8">
        <dgm:presLayoutVars>
          <dgm:chMax val="0"/>
          <dgm:chPref val="0"/>
        </dgm:presLayoutVars>
      </dgm:prSet>
      <dgm:spPr>
        <a:solidFill>
          <a:srgbClr val="BFDC00"/>
        </a:solidFill>
      </dgm:spPr>
      <dgm:t>
        <a:bodyPr/>
        <a:lstStyle/>
        <a:p>
          <a:endParaRPr lang="en-GB"/>
        </a:p>
      </dgm:t>
    </dgm:pt>
    <dgm:pt modelId="{02EE979B-4730-2149-94D2-2011DE7ABC49}" type="pres">
      <dgm:prSet presAssocID="{3C8C6E53-4875-A847-B0CC-5484A86BD5BC}" presName="Image" presStyleLbl="alignImgPlace1" presStyleIdx="3" presStyleCnt="8">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dgm:spPr>
      <dgm:t>
        <a:bodyPr/>
        <a:lstStyle/>
        <a:p>
          <a:endParaRPr lang="en-GB"/>
        </a:p>
      </dgm:t>
    </dgm:pt>
    <dgm:pt modelId="{2B7F0FCE-0ED5-6840-B72E-757E404ADDF8}" type="pres">
      <dgm:prSet presAssocID="{3C8C6E53-4875-A847-B0CC-5484A86BD5BC}" presName="ChildComposite" presStyleCnt="0"/>
      <dgm:spPr/>
    </dgm:pt>
    <dgm:pt modelId="{0BB47CA7-7B54-764E-BD78-B3AEE89EB5EE}" type="pres">
      <dgm:prSet presAssocID="{3C8C6E53-4875-A847-B0CC-5484A86BD5BC}" presName="Child" presStyleLbl="node1" presStyleIdx="3" presStyleCnt="8">
        <dgm:presLayoutVars>
          <dgm:chMax val="0"/>
          <dgm:chPref val="0"/>
          <dgm:bulletEnabled val="1"/>
        </dgm:presLayoutVars>
      </dgm:prSet>
      <dgm:spPr/>
      <dgm:t>
        <a:bodyPr/>
        <a:lstStyle/>
        <a:p>
          <a:endParaRPr lang="en-GB"/>
        </a:p>
      </dgm:t>
    </dgm:pt>
    <dgm:pt modelId="{01551BBD-4C56-2A4B-8A38-D5DB2C4C2FA0}" type="pres">
      <dgm:prSet presAssocID="{3C8C6E53-4875-A847-B0CC-5484A86BD5BC}" presName="Parent" presStyleLbl="revTx" presStyleIdx="3" presStyleCnt="8">
        <dgm:presLayoutVars>
          <dgm:chMax val="1"/>
          <dgm:chPref val="0"/>
          <dgm:bulletEnabled val="1"/>
        </dgm:presLayoutVars>
      </dgm:prSet>
      <dgm:spPr/>
      <dgm:t>
        <a:bodyPr/>
        <a:lstStyle/>
        <a:p>
          <a:endParaRPr lang="en-GB"/>
        </a:p>
      </dgm:t>
    </dgm:pt>
    <dgm:pt modelId="{81561BD9-BB69-8A40-A0DB-639E1DA5E23F}" type="pres">
      <dgm:prSet presAssocID="{E9DB5CB5-A033-9441-B1F0-B4BB3AA476AF}" presName="sibTrans" presStyleCnt="0"/>
      <dgm:spPr/>
    </dgm:pt>
    <dgm:pt modelId="{FCF00E1C-71D5-314D-A2CA-08615F09A538}" type="pres">
      <dgm:prSet presAssocID="{12597D49-8BAE-BD46-8943-A72CD73907B6}" presName="composite" presStyleCnt="0">
        <dgm:presLayoutVars>
          <dgm:chMax val="1"/>
          <dgm:chPref val="1"/>
        </dgm:presLayoutVars>
      </dgm:prSet>
      <dgm:spPr/>
    </dgm:pt>
    <dgm:pt modelId="{C190E9AA-59E1-694D-8102-4D62BCF24303}" type="pres">
      <dgm:prSet presAssocID="{12597D49-8BAE-BD46-8943-A72CD73907B6}" presName="Accent" presStyleLbl="trAlignAcc1" presStyleIdx="4" presStyleCnt="8">
        <dgm:presLayoutVars>
          <dgm:chMax val="0"/>
          <dgm:chPref val="0"/>
        </dgm:presLayoutVars>
      </dgm:prSet>
      <dgm:spPr>
        <a:solidFill>
          <a:srgbClr val="BFDC00"/>
        </a:solidFill>
      </dgm:spPr>
      <dgm:t>
        <a:bodyPr/>
        <a:lstStyle/>
        <a:p>
          <a:endParaRPr lang="en-GB"/>
        </a:p>
      </dgm:t>
    </dgm:pt>
    <dgm:pt modelId="{B2F586EF-AA2E-844F-ABF8-92C11759797A}" type="pres">
      <dgm:prSet presAssocID="{12597D49-8BAE-BD46-8943-A72CD73907B6}" presName="Image" presStyleLbl="alignImgPlace1" presStyleIdx="4" presStyleCnt="8">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dgm:spPr>
      <dgm:t>
        <a:bodyPr/>
        <a:lstStyle/>
        <a:p>
          <a:endParaRPr lang="en-GB"/>
        </a:p>
      </dgm:t>
    </dgm:pt>
    <dgm:pt modelId="{2CC79A5D-87E4-B04F-806E-10534A8B937F}" type="pres">
      <dgm:prSet presAssocID="{12597D49-8BAE-BD46-8943-A72CD73907B6}" presName="ChildComposite" presStyleCnt="0"/>
      <dgm:spPr/>
    </dgm:pt>
    <dgm:pt modelId="{E032D09C-AABA-D24A-8595-A4A2914D6D89}" type="pres">
      <dgm:prSet presAssocID="{12597D49-8BAE-BD46-8943-A72CD73907B6}" presName="Child" presStyleLbl="node1" presStyleIdx="4" presStyleCnt="8">
        <dgm:presLayoutVars>
          <dgm:chMax val="0"/>
          <dgm:chPref val="0"/>
          <dgm:bulletEnabled val="1"/>
        </dgm:presLayoutVars>
      </dgm:prSet>
      <dgm:spPr/>
      <dgm:t>
        <a:bodyPr/>
        <a:lstStyle/>
        <a:p>
          <a:endParaRPr lang="en-GB"/>
        </a:p>
      </dgm:t>
    </dgm:pt>
    <dgm:pt modelId="{866FF032-B9AE-B843-ABDB-7A863B7FE28D}" type="pres">
      <dgm:prSet presAssocID="{12597D49-8BAE-BD46-8943-A72CD73907B6}" presName="Parent" presStyleLbl="revTx" presStyleIdx="4" presStyleCnt="8">
        <dgm:presLayoutVars>
          <dgm:chMax val="1"/>
          <dgm:chPref val="0"/>
          <dgm:bulletEnabled val="1"/>
        </dgm:presLayoutVars>
      </dgm:prSet>
      <dgm:spPr/>
      <dgm:t>
        <a:bodyPr/>
        <a:lstStyle/>
        <a:p>
          <a:endParaRPr lang="en-GB"/>
        </a:p>
      </dgm:t>
    </dgm:pt>
    <dgm:pt modelId="{6C23C600-1967-484C-A059-AE8F1275E0FF}" type="pres">
      <dgm:prSet presAssocID="{BDA5DE1D-BBEA-944E-A39C-25A5D6BED2C8}" presName="sibTrans" presStyleCnt="0"/>
      <dgm:spPr/>
    </dgm:pt>
    <dgm:pt modelId="{740CEE60-A6DF-0E4F-ACE6-F83D01309FEE}" type="pres">
      <dgm:prSet presAssocID="{71CD5CE2-92C1-FF41-B054-F4319AF5EEBE}" presName="composite" presStyleCnt="0">
        <dgm:presLayoutVars>
          <dgm:chMax val="1"/>
          <dgm:chPref val="1"/>
        </dgm:presLayoutVars>
      </dgm:prSet>
      <dgm:spPr/>
    </dgm:pt>
    <dgm:pt modelId="{2EEA024E-9B93-6B4E-9BA7-75CB104FF8DA}" type="pres">
      <dgm:prSet presAssocID="{71CD5CE2-92C1-FF41-B054-F4319AF5EEBE}" presName="Accent" presStyleLbl="trAlignAcc1" presStyleIdx="5" presStyleCnt="8">
        <dgm:presLayoutVars>
          <dgm:chMax val="0"/>
          <dgm:chPref val="0"/>
        </dgm:presLayoutVars>
      </dgm:prSet>
      <dgm:spPr>
        <a:solidFill>
          <a:srgbClr val="BFDC00"/>
        </a:solidFill>
      </dgm:spPr>
      <dgm:t>
        <a:bodyPr/>
        <a:lstStyle/>
        <a:p>
          <a:endParaRPr lang="en-GB"/>
        </a:p>
      </dgm:t>
    </dgm:pt>
    <dgm:pt modelId="{D13337EA-93AF-3B4C-A573-DC7B9F1B19F3}" type="pres">
      <dgm:prSet presAssocID="{71CD5CE2-92C1-FF41-B054-F4319AF5EEBE}" presName="Image" presStyleLbl="alignImgPlace1" presStyleIdx="5" presStyleCnt="8">
        <dgm:presLayoutVars>
          <dgm:chMax val="0"/>
          <dgm:chPref val="0"/>
        </dgm:presLayoutVars>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dgm:spPr>
      <dgm:t>
        <a:bodyPr/>
        <a:lstStyle/>
        <a:p>
          <a:endParaRPr lang="en-GB"/>
        </a:p>
      </dgm:t>
    </dgm:pt>
    <dgm:pt modelId="{12AAD79D-6D84-1D4D-AB5A-B392CB480AAE}" type="pres">
      <dgm:prSet presAssocID="{71CD5CE2-92C1-FF41-B054-F4319AF5EEBE}" presName="ChildComposite" presStyleCnt="0"/>
      <dgm:spPr/>
    </dgm:pt>
    <dgm:pt modelId="{73DC6E19-43E8-9B47-9018-7BCB48F1304A}" type="pres">
      <dgm:prSet presAssocID="{71CD5CE2-92C1-FF41-B054-F4319AF5EEBE}" presName="Child" presStyleLbl="node1" presStyleIdx="5" presStyleCnt="8">
        <dgm:presLayoutVars>
          <dgm:chMax val="0"/>
          <dgm:chPref val="0"/>
          <dgm:bulletEnabled val="1"/>
        </dgm:presLayoutVars>
      </dgm:prSet>
      <dgm:spPr/>
      <dgm:t>
        <a:bodyPr/>
        <a:lstStyle/>
        <a:p>
          <a:endParaRPr lang="en-GB"/>
        </a:p>
      </dgm:t>
    </dgm:pt>
    <dgm:pt modelId="{AF62B04A-19CD-D04E-9DFB-0248C0257E13}" type="pres">
      <dgm:prSet presAssocID="{71CD5CE2-92C1-FF41-B054-F4319AF5EEBE}" presName="Parent" presStyleLbl="revTx" presStyleIdx="5" presStyleCnt="8">
        <dgm:presLayoutVars>
          <dgm:chMax val="1"/>
          <dgm:chPref val="0"/>
          <dgm:bulletEnabled val="1"/>
        </dgm:presLayoutVars>
      </dgm:prSet>
      <dgm:spPr/>
      <dgm:t>
        <a:bodyPr/>
        <a:lstStyle/>
        <a:p>
          <a:endParaRPr lang="en-GB"/>
        </a:p>
      </dgm:t>
    </dgm:pt>
    <dgm:pt modelId="{DDD0F678-8EEF-9D46-A377-BD7B0B03740B}" type="pres">
      <dgm:prSet presAssocID="{5E720C48-3F56-B142-85FA-C37F2E56B464}" presName="sibTrans" presStyleCnt="0"/>
      <dgm:spPr/>
    </dgm:pt>
    <dgm:pt modelId="{0D0D8D7C-7FDA-B74B-AFCC-B8B305B6C66D}" type="pres">
      <dgm:prSet presAssocID="{3E192FA6-FF04-CB44-BBC8-5A51659775DC}" presName="composite" presStyleCnt="0">
        <dgm:presLayoutVars>
          <dgm:chMax val="1"/>
          <dgm:chPref val="1"/>
        </dgm:presLayoutVars>
      </dgm:prSet>
      <dgm:spPr/>
    </dgm:pt>
    <dgm:pt modelId="{82A4CCFF-3932-544B-AA65-7AEA89E04E68}" type="pres">
      <dgm:prSet presAssocID="{3E192FA6-FF04-CB44-BBC8-5A51659775DC}" presName="Accent" presStyleLbl="trAlignAcc1" presStyleIdx="6" presStyleCnt="8">
        <dgm:presLayoutVars>
          <dgm:chMax val="0"/>
          <dgm:chPref val="0"/>
        </dgm:presLayoutVars>
      </dgm:prSet>
      <dgm:spPr>
        <a:solidFill>
          <a:srgbClr val="BFDC00"/>
        </a:solidFill>
      </dgm:spPr>
      <dgm:t>
        <a:bodyPr/>
        <a:lstStyle/>
        <a:p>
          <a:endParaRPr lang="en-GB"/>
        </a:p>
      </dgm:t>
    </dgm:pt>
    <dgm:pt modelId="{88162E5B-2EAF-E547-96CF-7F92450CD45E}" type="pres">
      <dgm:prSet presAssocID="{3E192FA6-FF04-CB44-BBC8-5A51659775DC}" presName="Image" presStyleLbl="alignImgPlace1" presStyleIdx="6" presStyleCnt="8">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t="-2000" b="-2000"/>
          </a:stretch>
        </a:blipFill>
      </dgm:spPr>
      <dgm:t>
        <a:bodyPr/>
        <a:lstStyle/>
        <a:p>
          <a:endParaRPr lang="en-GB"/>
        </a:p>
      </dgm:t>
    </dgm:pt>
    <dgm:pt modelId="{8B978EC0-FEB4-3A4D-843F-07E42CDD6FCD}" type="pres">
      <dgm:prSet presAssocID="{3E192FA6-FF04-CB44-BBC8-5A51659775DC}" presName="ChildComposite" presStyleCnt="0"/>
      <dgm:spPr/>
    </dgm:pt>
    <dgm:pt modelId="{0D779E90-D1A6-2C4D-A657-C932CEE7B61D}" type="pres">
      <dgm:prSet presAssocID="{3E192FA6-FF04-CB44-BBC8-5A51659775DC}" presName="Child" presStyleLbl="node1" presStyleIdx="6" presStyleCnt="8">
        <dgm:presLayoutVars>
          <dgm:chMax val="0"/>
          <dgm:chPref val="0"/>
          <dgm:bulletEnabled val="1"/>
        </dgm:presLayoutVars>
      </dgm:prSet>
      <dgm:spPr/>
      <dgm:t>
        <a:bodyPr/>
        <a:lstStyle/>
        <a:p>
          <a:endParaRPr lang="en-GB"/>
        </a:p>
      </dgm:t>
    </dgm:pt>
    <dgm:pt modelId="{8FCECB26-F684-8347-9268-7BA00CA8A6FC}" type="pres">
      <dgm:prSet presAssocID="{3E192FA6-FF04-CB44-BBC8-5A51659775DC}" presName="Parent" presStyleLbl="revTx" presStyleIdx="6" presStyleCnt="8">
        <dgm:presLayoutVars>
          <dgm:chMax val="1"/>
          <dgm:chPref val="0"/>
          <dgm:bulletEnabled val="1"/>
        </dgm:presLayoutVars>
      </dgm:prSet>
      <dgm:spPr/>
      <dgm:t>
        <a:bodyPr/>
        <a:lstStyle/>
        <a:p>
          <a:endParaRPr lang="en-GB"/>
        </a:p>
      </dgm:t>
    </dgm:pt>
    <dgm:pt modelId="{B23E434D-B947-8B41-8338-16AF51D3A8AF}" type="pres">
      <dgm:prSet presAssocID="{5AE501A5-6CD2-5947-B0FD-5255D9A98A48}" presName="sibTrans" presStyleCnt="0"/>
      <dgm:spPr/>
    </dgm:pt>
    <dgm:pt modelId="{6879EB21-7F0C-5040-8340-58500F535B3A}" type="pres">
      <dgm:prSet presAssocID="{E35F55A5-A200-0447-B710-F4DC16AF582E}" presName="composite" presStyleCnt="0">
        <dgm:presLayoutVars>
          <dgm:chMax val="1"/>
          <dgm:chPref val="1"/>
        </dgm:presLayoutVars>
      </dgm:prSet>
      <dgm:spPr/>
    </dgm:pt>
    <dgm:pt modelId="{DA54307E-45ED-0044-8639-5458EC86A842}" type="pres">
      <dgm:prSet presAssocID="{E35F55A5-A200-0447-B710-F4DC16AF582E}" presName="Accent" presStyleLbl="trAlignAcc1" presStyleIdx="7" presStyleCnt="8">
        <dgm:presLayoutVars>
          <dgm:chMax val="0"/>
          <dgm:chPref val="0"/>
        </dgm:presLayoutVars>
      </dgm:prSet>
      <dgm:spPr>
        <a:solidFill>
          <a:srgbClr val="BFDC00"/>
        </a:solidFill>
      </dgm:spPr>
      <dgm:t>
        <a:bodyPr/>
        <a:lstStyle/>
        <a:p>
          <a:endParaRPr lang="en-GB"/>
        </a:p>
      </dgm:t>
    </dgm:pt>
    <dgm:pt modelId="{ED369486-2722-B840-AAE4-AB3C2D764BFA}" type="pres">
      <dgm:prSet presAssocID="{E35F55A5-A200-0447-B710-F4DC16AF582E}" presName="Image" presStyleLbl="alignImgPlace1" presStyleIdx="7" presStyleCnt="8">
        <dgm:presLayoutVars>
          <dgm:chMax val="0"/>
          <dgm:chPref val="0"/>
        </dgm:presLayoutVars>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t="-17000" b="-17000"/>
          </a:stretch>
        </a:blipFill>
      </dgm:spPr>
      <dgm:t>
        <a:bodyPr/>
        <a:lstStyle/>
        <a:p>
          <a:endParaRPr lang="en-GB"/>
        </a:p>
      </dgm:t>
    </dgm:pt>
    <dgm:pt modelId="{FE061EC6-0FF0-6543-B6DB-3230A4EDD26E}" type="pres">
      <dgm:prSet presAssocID="{E35F55A5-A200-0447-B710-F4DC16AF582E}" presName="ChildComposite" presStyleCnt="0"/>
      <dgm:spPr/>
    </dgm:pt>
    <dgm:pt modelId="{0BF7DE7B-019F-9A44-A743-B400907293B0}" type="pres">
      <dgm:prSet presAssocID="{E35F55A5-A200-0447-B710-F4DC16AF582E}" presName="Child" presStyleLbl="node1" presStyleIdx="7" presStyleCnt="8">
        <dgm:presLayoutVars>
          <dgm:chMax val="0"/>
          <dgm:chPref val="0"/>
          <dgm:bulletEnabled val="1"/>
        </dgm:presLayoutVars>
      </dgm:prSet>
      <dgm:spPr/>
      <dgm:t>
        <a:bodyPr/>
        <a:lstStyle/>
        <a:p>
          <a:endParaRPr lang="en-GB"/>
        </a:p>
      </dgm:t>
    </dgm:pt>
    <dgm:pt modelId="{8E1D4E03-3E6E-114C-9E75-2FC4D511A079}" type="pres">
      <dgm:prSet presAssocID="{E35F55A5-A200-0447-B710-F4DC16AF582E}" presName="Parent" presStyleLbl="revTx" presStyleIdx="7" presStyleCnt="8">
        <dgm:presLayoutVars>
          <dgm:chMax val="1"/>
          <dgm:chPref val="0"/>
          <dgm:bulletEnabled val="1"/>
        </dgm:presLayoutVars>
      </dgm:prSet>
      <dgm:spPr/>
      <dgm:t>
        <a:bodyPr/>
        <a:lstStyle/>
        <a:p>
          <a:endParaRPr lang="en-GB"/>
        </a:p>
      </dgm:t>
    </dgm:pt>
  </dgm:ptLst>
  <dgm:cxnLst>
    <dgm:cxn modelId="{E99F8E13-2D32-0B4A-BDBF-8797709A97B5}" type="presOf" srcId="{5E2F69B1-6297-1243-AAC7-C2CA2D95B49E}" destId="{D71C7E7F-286C-774A-B6B9-AE7393F39058}" srcOrd="0" destOrd="0" presId="urn:microsoft.com/office/officeart/2008/layout/CaptionedPictures"/>
    <dgm:cxn modelId="{99673A87-9B58-334E-B14A-87E39173F8E1}" type="presOf" srcId="{6896555A-7464-3C43-AA93-CAD5835326D9}" destId="{5C2B3A61-5FB3-3F44-8310-D550B3EE86DB}" srcOrd="0" destOrd="0" presId="urn:microsoft.com/office/officeart/2008/layout/CaptionedPictures"/>
    <dgm:cxn modelId="{35A0375D-D663-0A41-B775-318857D23E93}" type="presOf" srcId="{3E192FA6-FF04-CB44-BBC8-5A51659775DC}" destId="{8FCECB26-F684-8347-9268-7BA00CA8A6FC}" srcOrd="0" destOrd="0" presId="urn:microsoft.com/office/officeart/2008/layout/CaptionedPictures"/>
    <dgm:cxn modelId="{CB03B71B-0628-8241-BBE3-99470B4249B5}" srcId="{6896555A-7464-3C43-AA93-CAD5835326D9}" destId="{E35F55A5-A200-0447-B710-F4DC16AF582E}" srcOrd="7" destOrd="0" parTransId="{871AC025-C76C-894D-B9C2-4B3105BBEDDF}" sibTransId="{6A0BD8E1-12D6-644F-BD12-1BBA388FAAFC}"/>
    <dgm:cxn modelId="{9E72A133-EC41-DE41-85C2-727C506DE6E1}" srcId="{48B0FA09-6F52-B14B-8049-744C3BE75288}" destId="{2C8B2E15-A39B-C048-A375-09743CFF7B90}" srcOrd="0" destOrd="0" parTransId="{E29D46A6-16A2-DB43-9E11-9E4402B1D580}" sibTransId="{A9C2360A-41F2-A240-B7A8-C97A3AEA8D0D}"/>
    <dgm:cxn modelId="{55CE274D-4FE2-0945-986E-EBBACC5C2024}" type="presOf" srcId="{12597D49-8BAE-BD46-8943-A72CD73907B6}" destId="{866FF032-B9AE-B843-ABDB-7A863B7FE28D}" srcOrd="0" destOrd="0" presId="urn:microsoft.com/office/officeart/2008/layout/CaptionedPictures"/>
    <dgm:cxn modelId="{A504C5D7-4DE5-8847-A5FD-8621A23EDBC1}" srcId="{6896555A-7464-3C43-AA93-CAD5835326D9}" destId="{3E192FA6-FF04-CB44-BBC8-5A51659775DC}" srcOrd="6" destOrd="0" parTransId="{27991B79-5B84-8B40-B333-6719B13F4FA7}" sibTransId="{5AE501A5-6CD2-5947-B0FD-5255D9A98A48}"/>
    <dgm:cxn modelId="{CA8AA9B6-A17A-C94D-95A7-593C0EDF43A4}" type="presOf" srcId="{71CD5CE2-92C1-FF41-B054-F4319AF5EEBE}" destId="{AF62B04A-19CD-D04E-9DFB-0248C0257E13}" srcOrd="0" destOrd="0" presId="urn:microsoft.com/office/officeart/2008/layout/CaptionedPictures"/>
    <dgm:cxn modelId="{3FDBD79B-374A-7E41-8B75-88E0DD5DE4EC}" type="presOf" srcId="{E35F55A5-A200-0447-B710-F4DC16AF582E}" destId="{8E1D4E03-3E6E-114C-9E75-2FC4D511A079}" srcOrd="0" destOrd="0" presId="urn:microsoft.com/office/officeart/2008/layout/CaptionedPictures"/>
    <dgm:cxn modelId="{EB4ECCA7-C255-E748-A282-5829A97F8EB3}" type="presOf" srcId="{2C8B2E15-A39B-C048-A375-09743CFF7B90}" destId="{A65935E7-F9C4-4344-966D-0CF2FE1CA685}" srcOrd="0" destOrd="0" presId="urn:microsoft.com/office/officeart/2008/layout/CaptionedPictures"/>
    <dgm:cxn modelId="{C0368052-AB43-B04E-B063-754ABA148533}" srcId="{6896555A-7464-3C43-AA93-CAD5835326D9}" destId="{2055F7C3-64EB-084E-808A-A55568A6A474}" srcOrd="1" destOrd="0" parTransId="{393E6106-537D-F942-BBDD-2AC97B4D9520}" sibTransId="{3357AFA3-669A-7143-81B5-2D04A1487196}"/>
    <dgm:cxn modelId="{15677394-2150-9E44-A622-1D5ED2351DD7}" type="presOf" srcId="{03DBB626-42E2-8C48-B330-938280E634E8}" destId="{0D779E90-D1A6-2C4D-A657-C932CEE7B61D}" srcOrd="0" destOrd="0" presId="urn:microsoft.com/office/officeart/2008/layout/CaptionedPictures"/>
    <dgm:cxn modelId="{7FB6AF5C-D14F-2741-BE2E-A261F7C8B276}" type="presOf" srcId="{3B9ABFD9-65E1-B043-BA99-8D7A4DC7F1C3}" destId="{74CEDE03-EE13-3347-97F6-E8D94B9A3CF1}" srcOrd="0" destOrd="0" presId="urn:microsoft.com/office/officeart/2008/layout/CaptionedPictures"/>
    <dgm:cxn modelId="{34FCC93C-FF17-AE4F-A0D0-EB6A5631D3DE}" type="presOf" srcId="{3C7B6CED-755E-BA41-A39B-5FAF9688210E}" destId="{E032D09C-AABA-D24A-8595-A4A2914D6D89}" srcOrd="0" destOrd="0" presId="urn:microsoft.com/office/officeart/2008/layout/CaptionedPictures"/>
    <dgm:cxn modelId="{2F0C5193-66FD-364B-9AF6-1DBA2A2C6A2B}" type="presOf" srcId="{76A67270-7705-1147-AE40-18941DE99886}" destId="{0BB47CA7-7B54-764E-BD78-B3AEE89EB5EE}" srcOrd="0" destOrd="0" presId="urn:microsoft.com/office/officeart/2008/layout/CaptionedPictures"/>
    <dgm:cxn modelId="{8B149D5E-5839-0E49-9B7F-33FF6B0FD645}" srcId="{12597D49-8BAE-BD46-8943-A72CD73907B6}" destId="{3C7B6CED-755E-BA41-A39B-5FAF9688210E}" srcOrd="0" destOrd="0" parTransId="{ECAC4C50-F38E-BD4C-977B-72AD680F2AD4}" sibTransId="{D84657F6-BD42-B746-A416-954C9BD36E8A}"/>
    <dgm:cxn modelId="{531DB3CF-4580-4E43-B9D4-FA70D388C358}" srcId="{E35F55A5-A200-0447-B710-F4DC16AF582E}" destId="{A6CE0755-2E71-0A4C-ABD5-28714A258A74}" srcOrd="0" destOrd="0" parTransId="{5BE7CFFB-8BAA-FF44-A96A-1788EB7F6EC6}" sibTransId="{0C35B9FD-C8C1-444D-8331-9F2D27579D49}"/>
    <dgm:cxn modelId="{2F3E72EE-6A67-6C4A-8FBD-051B85BB9158}" type="presOf" srcId="{3C8C6E53-4875-A847-B0CC-5484A86BD5BC}" destId="{01551BBD-4C56-2A4B-8A38-D5DB2C4C2FA0}" srcOrd="0" destOrd="0" presId="urn:microsoft.com/office/officeart/2008/layout/CaptionedPictures"/>
    <dgm:cxn modelId="{54DA61C9-A99B-9D42-882B-F5DA6145AC43}" type="presOf" srcId="{9D93520D-6B8E-8749-AC6D-740CA2CE29CA}" destId="{73DC6E19-43E8-9B47-9018-7BCB48F1304A}" srcOrd="0" destOrd="0" presId="urn:microsoft.com/office/officeart/2008/layout/CaptionedPictures"/>
    <dgm:cxn modelId="{5B10218A-CA98-1343-BD27-F720E5FAB5BE}" srcId="{6896555A-7464-3C43-AA93-CAD5835326D9}" destId="{3C8C6E53-4875-A847-B0CC-5484A86BD5BC}" srcOrd="3" destOrd="0" parTransId="{4D4EF589-951F-CC43-BACE-3F58429782D4}" sibTransId="{E9DB5CB5-A033-9441-B1F0-B4BB3AA476AF}"/>
    <dgm:cxn modelId="{50CBA00A-000A-EE4A-91AF-93350A007043}" type="presOf" srcId="{A6CE0755-2E71-0A4C-ABD5-28714A258A74}" destId="{0BF7DE7B-019F-9A44-A743-B400907293B0}" srcOrd="0" destOrd="0" presId="urn:microsoft.com/office/officeart/2008/layout/CaptionedPictures"/>
    <dgm:cxn modelId="{1EAB0146-086F-B448-91DF-2EDC9936C60A}" srcId="{3C8C6E53-4875-A847-B0CC-5484A86BD5BC}" destId="{76A67270-7705-1147-AE40-18941DE99886}" srcOrd="0" destOrd="0" parTransId="{1534A4E5-0EDF-1642-A59C-BAD1EC03536B}" sibTransId="{B6EA574C-8F8B-CF49-A2E9-83BDD5D5688F}"/>
    <dgm:cxn modelId="{7E7CFEB7-4CB3-3949-9EE2-286D1A412B11}" srcId="{3E192FA6-FF04-CB44-BBC8-5A51659775DC}" destId="{03DBB626-42E2-8C48-B330-938280E634E8}" srcOrd="0" destOrd="0" parTransId="{8ADE92E0-2F38-5048-AA9F-822FA2F44151}" sibTransId="{DF740799-9B14-FF41-B303-CF38D836BF8B}"/>
    <dgm:cxn modelId="{368B9DE2-A527-1345-99B9-AF9A42CB0F0D}" srcId="{6896555A-7464-3C43-AA93-CAD5835326D9}" destId="{D8A022E7-8626-DD42-89B4-26F39D8C3A6E}" srcOrd="0" destOrd="0" parTransId="{4A544E5B-BDC1-9240-9D9E-688B7127BCA0}" sibTransId="{D8A7E778-D4CA-204D-A4DD-AD26C7B6EC40}"/>
    <dgm:cxn modelId="{748892A0-35C3-C44D-A904-AA5D451737F7}" srcId="{71CD5CE2-92C1-FF41-B054-F4319AF5EEBE}" destId="{9D93520D-6B8E-8749-AC6D-740CA2CE29CA}" srcOrd="0" destOrd="0" parTransId="{926FCE68-B5EA-9745-B430-39A799CEBAC0}" sibTransId="{D62AA58C-C3C8-DB47-BF7A-62B4B73FD3FB}"/>
    <dgm:cxn modelId="{F3E009F4-6349-3949-B5AB-86445912E7E1}" srcId="{D8A022E7-8626-DD42-89B4-26F39D8C3A6E}" destId="{5E2F69B1-6297-1243-AAC7-C2CA2D95B49E}" srcOrd="0" destOrd="0" parTransId="{06011B8C-592E-5349-85E4-97A4865A1F80}" sibTransId="{F2969CA7-0080-CC48-89A1-AD97DC05717C}"/>
    <dgm:cxn modelId="{F04CCC63-7D35-AE44-9898-7AC948FBB48A}" srcId="{6896555A-7464-3C43-AA93-CAD5835326D9}" destId="{71CD5CE2-92C1-FF41-B054-F4319AF5EEBE}" srcOrd="5" destOrd="0" parTransId="{E9FC000E-E494-544E-B45F-3ED290A4ABC2}" sibTransId="{5E720C48-3F56-B142-85FA-C37F2E56B464}"/>
    <dgm:cxn modelId="{C535CCC2-6A61-BF48-8D29-932FA6C66D13}" type="presOf" srcId="{2055F7C3-64EB-084E-808A-A55568A6A474}" destId="{058430C0-8098-DD44-9E10-5FE7268E116C}" srcOrd="0" destOrd="0" presId="urn:microsoft.com/office/officeart/2008/layout/CaptionedPictures"/>
    <dgm:cxn modelId="{336D987F-670F-ED4D-B1A7-61A5D825A5B0}" type="presOf" srcId="{D8A022E7-8626-DD42-89B4-26F39D8C3A6E}" destId="{8BF059BF-82D3-274F-93C3-D0A61549FD68}" srcOrd="0" destOrd="0" presId="urn:microsoft.com/office/officeart/2008/layout/CaptionedPictures"/>
    <dgm:cxn modelId="{29B05C8A-468D-7E48-9D24-B7279406BED7}" srcId="{2055F7C3-64EB-084E-808A-A55568A6A474}" destId="{3B9ABFD9-65E1-B043-BA99-8D7A4DC7F1C3}" srcOrd="0" destOrd="0" parTransId="{475042B6-3E1D-1B42-A67C-4D9E1EB1FDE4}" sibTransId="{E05B71ED-6F5E-EF47-945A-DB75A43612BB}"/>
    <dgm:cxn modelId="{D23508AB-C0AB-324D-9614-5007F814B955}" type="presOf" srcId="{48B0FA09-6F52-B14B-8049-744C3BE75288}" destId="{A5D3316C-7235-E241-8568-B5D5476D4D3C}" srcOrd="0" destOrd="0" presId="urn:microsoft.com/office/officeart/2008/layout/CaptionedPictures"/>
    <dgm:cxn modelId="{971A63F3-B306-014F-A9E5-FC607D249194}" srcId="{6896555A-7464-3C43-AA93-CAD5835326D9}" destId="{12597D49-8BAE-BD46-8943-A72CD73907B6}" srcOrd="4" destOrd="0" parTransId="{DF78E322-A68F-0F4D-B49B-7AD7B16400DC}" sibTransId="{BDA5DE1D-BBEA-944E-A39C-25A5D6BED2C8}"/>
    <dgm:cxn modelId="{51C87AA8-41EE-1F40-A863-C7FB7CFC0203}" srcId="{6896555A-7464-3C43-AA93-CAD5835326D9}" destId="{48B0FA09-6F52-B14B-8049-744C3BE75288}" srcOrd="2" destOrd="0" parTransId="{64EA14CF-0E2A-0D43-80A6-75CEAC4AE507}" sibTransId="{4FD871F2-2ABB-3647-984F-BCD1DB4BF777}"/>
    <dgm:cxn modelId="{A68BAB03-4E1C-614C-93B6-11F016CA5719}" type="presParOf" srcId="{5C2B3A61-5FB3-3F44-8310-D550B3EE86DB}" destId="{BEFB2419-E2B7-9344-AACC-3F831B80AFD2}" srcOrd="0" destOrd="0" presId="urn:microsoft.com/office/officeart/2008/layout/CaptionedPictures"/>
    <dgm:cxn modelId="{B6C4124B-98AE-0A43-8431-8E1895C82CFC}" type="presParOf" srcId="{BEFB2419-E2B7-9344-AACC-3F831B80AFD2}" destId="{42D911D4-5B0A-DC4A-B98E-4181F22D2FEE}" srcOrd="0" destOrd="0" presId="urn:microsoft.com/office/officeart/2008/layout/CaptionedPictures"/>
    <dgm:cxn modelId="{626E8226-2EF4-6841-B01E-2D5F6D8D36AD}" type="presParOf" srcId="{BEFB2419-E2B7-9344-AACC-3F831B80AFD2}" destId="{9EEBBFBA-F608-0842-A3ED-80F3EF9AB5D0}" srcOrd="1" destOrd="0" presId="urn:microsoft.com/office/officeart/2008/layout/CaptionedPictures"/>
    <dgm:cxn modelId="{3EC2F40A-540E-454D-8F5E-2CDB6420A435}" type="presParOf" srcId="{BEFB2419-E2B7-9344-AACC-3F831B80AFD2}" destId="{040AB7B3-DF9F-0343-A248-17CAA802ADA6}" srcOrd="2" destOrd="0" presId="urn:microsoft.com/office/officeart/2008/layout/CaptionedPictures"/>
    <dgm:cxn modelId="{924E28E9-95E7-054A-A02F-4B354DC36F5A}" type="presParOf" srcId="{040AB7B3-DF9F-0343-A248-17CAA802ADA6}" destId="{D71C7E7F-286C-774A-B6B9-AE7393F39058}" srcOrd="0" destOrd="0" presId="urn:microsoft.com/office/officeart/2008/layout/CaptionedPictures"/>
    <dgm:cxn modelId="{C7894685-B98E-7642-949C-BF1865E68918}" type="presParOf" srcId="{040AB7B3-DF9F-0343-A248-17CAA802ADA6}" destId="{8BF059BF-82D3-274F-93C3-D0A61549FD68}" srcOrd="1" destOrd="0" presId="urn:microsoft.com/office/officeart/2008/layout/CaptionedPictures"/>
    <dgm:cxn modelId="{831FCD50-3BA1-DF4C-9A7F-701AEAB449C7}" type="presParOf" srcId="{5C2B3A61-5FB3-3F44-8310-D550B3EE86DB}" destId="{ECFC9666-F41C-3149-B516-7F649069C570}" srcOrd="1" destOrd="0" presId="urn:microsoft.com/office/officeart/2008/layout/CaptionedPictures"/>
    <dgm:cxn modelId="{8EFDA46A-88AC-0148-9C1D-78476021A969}" type="presParOf" srcId="{5C2B3A61-5FB3-3F44-8310-D550B3EE86DB}" destId="{D3489521-5C3C-5E4E-A2CD-9D323A0500EA}" srcOrd="2" destOrd="0" presId="urn:microsoft.com/office/officeart/2008/layout/CaptionedPictures"/>
    <dgm:cxn modelId="{938D432B-34F1-A74A-B6C3-738F6A9902A9}" type="presParOf" srcId="{D3489521-5C3C-5E4E-A2CD-9D323A0500EA}" destId="{73067169-9F26-B946-8C08-77DF89324BBD}" srcOrd="0" destOrd="0" presId="urn:microsoft.com/office/officeart/2008/layout/CaptionedPictures"/>
    <dgm:cxn modelId="{63268AB3-275D-944B-8B32-F07609199CE6}" type="presParOf" srcId="{D3489521-5C3C-5E4E-A2CD-9D323A0500EA}" destId="{35FC8D3D-F4F3-AE48-88BE-09882AE1B5A1}" srcOrd="1" destOrd="0" presId="urn:microsoft.com/office/officeart/2008/layout/CaptionedPictures"/>
    <dgm:cxn modelId="{0B7E53CD-3F2F-BB4B-AC39-0ECA00E1E4D9}" type="presParOf" srcId="{D3489521-5C3C-5E4E-A2CD-9D323A0500EA}" destId="{A56D0993-4241-0842-B40B-6B833B82DBAF}" srcOrd="2" destOrd="0" presId="urn:microsoft.com/office/officeart/2008/layout/CaptionedPictures"/>
    <dgm:cxn modelId="{326BD978-5AC0-B94E-8F8A-A68EC97FF5B5}" type="presParOf" srcId="{A56D0993-4241-0842-B40B-6B833B82DBAF}" destId="{74CEDE03-EE13-3347-97F6-E8D94B9A3CF1}" srcOrd="0" destOrd="0" presId="urn:microsoft.com/office/officeart/2008/layout/CaptionedPictures"/>
    <dgm:cxn modelId="{3AFF44FB-B277-CA4C-935F-2F80C1BB723B}" type="presParOf" srcId="{A56D0993-4241-0842-B40B-6B833B82DBAF}" destId="{058430C0-8098-DD44-9E10-5FE7268E116C}" srcOrd="1" destOrd="0" presId="urn:microsoft.com/office/officeart/2008/layout/CaptionedPictures"/>
    <dgm:cxn modelId="{8A9A3DCF-CB5F-D04A-B2E5-BD66C9AA158A}" type="presParOf" srcId="{5C2B3A61-5FB3-3F44-8310-D550B3EE86DB}" destId="{DCA948AD-AC52-A042-9134-6FFBF7D58FE5}" srcOrd="3" destOrd="0" presId="urn:microsoft.com/office/officeart/2008/layout/CaptionedPictures"/>
    <dgm:cxn modelId="{DC875936-83B1-BE45-B166-10D59F076212}" type="presParOf" srcId="{5C2B3A61-5FB3-3F44-8310-D550B3EE86DB}" destId="{1E81A5B6-820B-8446-AFCD-1ED4D468341C}" srcOrd="4" destOrd="0" presId="urn:microsoft.com/office/officeart/2008/layout/CaptionedPictures"/>
    <dgm:cxn modelId="{F4EC2957-4BAC-E74C-AED7-30BA29336E44}" type="presParOf" srcId="{1E81A5B6-820B-8446-AFCD-1ED4D468341C}" destId="{2926F135-253F-3D44-80E9-273C03523048}" srcOrd="0" destOrd="0" presId="urn:microsoft.com/office/officeart/2008/layout/CaptionedPictures"/>
    <dgm:cxn modelId="{0A659787-D85B-7E4E-8DF7-1F5B56AF36D8}" type="presParOf" srcId="{1E81A5B6-820B-8446-AFCD-1ED4D468341C}" destId="{9C287DB7-78F2-E345-995F-6133E24E293B}" srcOrd="1" destOrd="0" presId="urn:microsoft.com/office/officeart/2008/layout/CaptionedPictures"/>
    <dgm:cxn modelId="{33B955C5-38E7-C14E-B319-B0B6A33D0B61}" type="presParOf" srcId="{1E81A5B6-820B-8446-AFCD-1ED4D468341C}" destId="{A951E750-A436-6F4D-ADB4-DB950CC0220B}" srcOrd="2" destOrd="0" presId="urn:microsoft.com/office/officeart/2008/layout/CaptionedPictures"/>
    <dgm:cxn modelId="{623B594A-9B83-0840-9C02-9FF05B1D9BAE}" type="presParOf" srcId="{A951E750-A436-6F4D-ADB4-DB950CC0220B}" destId="{A65935E7-F9C4-4344-966D-0CF2FE1CA685}" srcOrd="0" destOrd="0" presId="urn:microsoft.com/office/officeart/2008/layout/CaptionedPictures"/>
    <dgm:cxn modelId="{07DA684E-EE22-9247-BE6A-6E5495604280}" type="presParOf" srcId="{A951E750-A436-6F4D-ADB4-DB950CC0220B}" destId="{A5D3316C-7235-E241-8568-B5D5476D4D3C}" srcOrd="1" destOrd="0" presId="urn:microsoft.com/office/officeart/2008/layout/CaptionedPictures"/>
    <dgm:cxn modelId="{69AF1C22-5599-2447-A1B1-9C8C8003C96A}" type="presParOf" srcId="{5C2B3A61-5FB3-3F44-8310-D550B3EE86DB}" destId="{8F84BAD8-BDF2-2E4C-ADEE-B5D2690B205D}" srcOrd="5" destOrd="0" presId="urn:microsoft.com/office/officeart/2008/layout/CaptionedPictures"/>
    <dgm:cxn modelId="{536E90DA-621B-AA43-A330-247276F9974B}" type="presParOf" srcId="{5C2B3A61-5FB3-3F44-8310-D550B3EE86DB}" destId="{8D89DEED-6EDB-F646-A895-219AA9E8E1C0}" srcOrd="6" destOrd="0" presId="urn:microsoft.com/office/officeart/2008/layout/CaptionedPictures"/>
    <dgm:cxn modelId="{FFC67795-62BC-C342-92E5-07B26563E262}" type="presParOf" srcId="{8D89DEED-6EDB-F646-A895-219AA9E8E1C0}" destId="{493B4BFE-16BF-5845-A5E1-3334F2D67093}" srcOrd="0" destOrd="0" presId="urn:microsoft.com/office/officeart/2008/layout/CaptionedPictures"/>
    <dgm:cxn modelId="{073316D9-C960-1141-9B48-B4969C23F03E}" type="presParOf" srcId="{8D89DEED-6EDB-F646-A895-219AA9E8E1C0}" destId="{02EE979B-4730-2149-94D2-2011DE7ABC49}" srcOrd="1" destOrd="0" presId="urn:microsoft.com/office/officeart/2008/layout/CaptionedPictures"/>
    <dgm:cxn modelId="{0AF06EF4-4684-C847-9F3E-6CF079C77590}" type="presParOf" srcId="{8D89DEED-6EDB-F646-A895-219AA9E8E1C0}" destId="{2B7F0FCE-0ED5-6840-B72E-757E404ADDF8}" srcOrd="2" destOrd="0" presId="urn:microsoft.com/office/officeart/2008/layout/CaptionedPictures"/>
    <dgm:cxn modelId="{191344D1-6A79-CA48-B7B4-9071D931DB09}" type="presParOf" srcId="{2B7F0FCE-0ED5-6840-B72E-757E404ADDF8}" destId="{0BB47CA7-7B54-764E-BD78-B3AEE89EB5EE}" srcOrd="0" destOrd="0" presId="urn:microsoft.com/office/officeart/2008/layout/CaptionedPictures"/>
    <dgm:cxn modelId="{9E4FF49D-09E2-E648-8D0C-47E5CB83BEAD}" type="presParOf" srcId="{2B7F0FCE-0ED5-6840-B72E-757E404ADDF8}" destId="{01551BBD-4C56-2A4B-8A38-D5DB2C4C2FA0}" srcOrd="1" destOrd="0" presId="urn:microsoft.com/office/officeart/2008/layout/CaptionedPictures"/>
    <dgm:cxn modelId="{041B00E5-519C-4C44-8565-FBDB1F13A1F6}" type="presParOf" srcId="{5C2B3A61-5FB3-3F44-8310-D550B3EE86DB}" destId="{81561BD9-BB69-8A40-A0DB-639E1DA5E23F}" srcOrd="7" destOrd="0" presId="urn:microsoft.com/office/officeart/2008/layout/CaptionedPictures"/>
    <dgm:cxn modelId="{CD05A661-5602-5441-AC61-F7C26B591A66}" type="presParOf" srcId="{5C2B3A61-5FB3-3F44-8310-D550B3EE86DB}" destId="{FCF00E1C-71D5-314D-A2CA-08615F09A538}" srcOrd="8" destOrd="0" presId="urn:microsoft.com/office/officeart/2008/layout/CaptionedPictures"/>
    <dgm:cxn modelId="{1D49AD33-09E5-1D44-8B17-70FEF978905B}" type="presParOf" srcId="{FCF00E1C-71D5-314D-A2CA-08615F09A538}" destId="{C190E9AA-59E1-694D-8102-4D62BCF24303}" srcOrd="0" destOrd="0" presId="urn:microsoft.com/office/officeart/2008/layout/CaptionedPictures"/>
    <dgm:cxn modelId="{886375DD-E219-454D-82CA-D328C0D0BFD3}" type="presParOf" srcId="{FCF00E1C-71D5-314D-A2CA-08615F09A538}" destId="{B2F586EF-AA2E-844F-ABF8-92C11759797A}" srcOrd="1" destOrd="0" presId="urn:microsoft.com/office/officeart/2008/layout/CaptionedPictures"/>
    <dgm:cxn modelId="{45A1C307-E61D-2C40-8155-F9B9699B275A}" type="presParOf" srcId="{FCF00E1C-71D5-314D-A2CA-08615F09A538}" destId="{2CC79A5D-87E4-B04F-806E-10534A8B937F}" srcOrd="2" destOrd="0" presId="urn:microsoft.com/office/officeart/2008/layout/CaptionedPictures"/>
    <dgm:cxn modelId="{727D9B69-723A-174F-B2D6-8BE517CFE98C}" type="presParOf" srcId="{2CC79A5D-87E4-B04F-806E-10534A8B937F}" destId="{E032D09C-AABA-D24A-8595-A4A2914D6D89}" srcOrd="0" destOrd="0" presId="urn:microsoft.com/office/officeart/2008/layout/CaptionedPictures"/>
    <dgm:cxn modelId="{531EFCF2-5177-9E4C-92B5-4EC9944D40FC}" type="presParOf" srcId="{2CC79A5D-87E4-B04F-806E-10534A8B937F}" destId="{866FF032-B9AE-B843-ABDB-7A863B7FE28D}" srcOrd="1" destOrd="0" presId="urn:microsoft.com/office/officeart/2008/layout/CaptionedPictures"/>
    <dgm:cxn modelId="{EDD11C89-A8AF-F445-AA95-4E5C477FD64D}" type="presParOf" srcId="{5C2B3A61-5FB3-3F44-8310-D550B3EE86DB}" destId="{6C23C600-1967-484C-A059-AE8F1275E0FF}" srcOrd="9" destOrd="0" presId="urn:microsoft.com/office/officeart/2008/layout/CaptionedPictures"/>
    <dgm:cxn modelId="{9CBDE1F5-E8F8-5846-8351-D7CB080EAE17}" type="presParOf" srcId="{5C2B3A61-5FB3-3F44-8310-D550B3EE86DB}" destId="{740CEE60-A6DF-0E4F-ACE6-F83D01309FEE}" srcOrd="10" destOrd="0" presId="urn:microsoft.com/office/officeart/2008/layout/CaptionedPictures"/>
    <dgm:cxn modelId="{1309C43C-7452-DB4F-98CA-A10D8B096D4B}" type="presParOf" srcId="{740CEE60-A6DF-0E4F-ACE6-F83D01309FEE}" destId="{2EEA024E-9B93-6B4E-9BA7-75CB104FF8DA}" srcOrd="0" destOrd="0" presId="urn:microsoft.com/office/officeart/2008/layout/CaptionedPictures"/>
    <dgm:cxn modelId="{5EA78B8A-7166-1549-A575-55429383481E}" type="presParOf" srcId="{740CEE60-A6DF-0E4F-ACE6-F83D01309FEE}" destId="{D13337EA-93AF-3B4C-A573-DC7B9F1B19F3}" srcOrd="1" destOrd="0" presId="urn:microsoft.com/office/officeart/2008/layout/CaptionedPictures"/>
    <dgm:cxn modelId="{8A2401D3-9A83-0240-A848-2EB6BE4A7DEB}" type="presParOf" srcId="{740CEE60-A6DF-0E4F-ACE6-F83D01309FEE}" destId="{12AAD79D-6D84-1D4D-AB5A-B392CB480AAE}" srcOrd="2" destOrd="0" presId="urn:microsoft.com/office/officeart/2008/layout/CaptionedPictures"/>
    <dgm:cxn modelId="{51FD6BCD-C94E-4741-8A26-76AFECC9BDC2}" type="presParOf" srcId="{12AAD79D-6D84-1D4D-AB5A-B392CB480AAE}" destId="{73DC6E19-43E8-9B47-9018-7BCB48F1304A}" srcOrd="0" destOrd="0" presId="urn:microsoft.com/office/officeart/2008/layout/CaptionedPictures"/>
    <dgm:cxn modelId="{D04594EF-76A0-1049-8594-1E3EC5472D94}" type="presParOf" srcId="{12AAD79D-6D84-1D4D-AB5A-B392CB480AAE}" destId="{AF62B04A-19CD-D04E-9DFB-0248C0257E13}" srcOrd="1" destOrd="0" presId="urn:microsoft.com/office/officeart/2008/layout/CaptionedPictures"/>
    <dgm:cxn modelId="{231115A5-A4EC-684A-9245-47190744072A}" type="presParOf" srcId="{5C2B3A61-5FB3-3F44-8310-D550B3EE86DB}" destId="{DDD0F678-8EEF-9D46-A377-BD7B0B03740B}" srcOrd="11" destOrd="0" presId="urn:microsoft.com/office/officeart/2008/layout/CaptionedPictures"/>
    <dgm:cxn modelId="{62EBCD52-04D7-D846-A907-E74C8F0840B8}" type="presParOf" srcId="{5C2B3A61-5FB3-3F44-8310-D550B3EE86DB}" destId="{0D0D8D7C-7FDA-B74B-AFCC-B8B305B6C66D}" srcOrd="12" destOrd="0" presId="urn:microsoft.com/office/officeart/2008/layout/CaptionedPictures"/>
    <dgm:cxn modelId="{4EB16BC8-B9DF-6E4D-AAD8-90079BC2B6B6}" type="presParOf" srcId="{0D0D8D7C-7FDA-B74B-AFCC-B8B305B6C66D}" destId="{82A4CCFF-3932-544B-AA65-7AEA89E04E68}" srcOrd="0" destOrd="0" presId="urn:microsoft.com/office/officeart/2008/layout/CaptionedPictures"/>
    <dgm:cxn modelId="{E548CD06-E9D7-8C4D-9FC6-2A576E7B7F78}" type="presParOf" srcId="{0D0D8D7C-7FDA-B74B-AFCC-B8B305B6C66D}" destId="{88162E5B-2EAF-E547-96CF-7F92450CD45E}" srcOrd="1" destOrd="0" presId="urn:microsoft.com/office/officeart/2008/layout/CaptionedPictures"/>
    <dgm:cxn modelId="{9DB9F0BE-B04F-034F-B2EA-3B799600EC54}" type="presParOf" srcId="{0D0D8D7C-7FDA-B74B-AFCC-B8B305B6C66D}" destId="{8B978EC0-FEB4-3A4D-843F-07E42CDD6FCD}" srcOrd="2" destOrd="0" presId="urn:microsoft.com/office/officeart/2008/layout/CaptionedPictures"/>
    <dgm:cxn modelId="{6C9AD150-F224-A34F-9812-53F5775C2BE7}" type="presParOf" srcId="{8B978EC0-FEB4-3A4D-843F-07E42CDD6FCD}" destId="{0D779E90-D1A6-2C4D-A657-C932CEE7B61D}" srcOrd="0" destOrd="0" presId="urn:microsoft.com/office/officeart/2008/layout/CaptionedPictures"/>
    <dgm:cxn modelId="{5D107848-1EDA-D043-B444-FE40D1E4A19F}" type="presParOf" srcId="{8B978EC0-FEB4-3A4D-843F-07E42CDD6FCD}" destId="{8FCECB26-F684-8347-9268-7BA00CA8A6FC}" srcOrd="1" destOrd="0" presId="urn:microsoft.com/office/officeart/2008/layout/CaptionedPictures"/>
    <dgm:cxn modelId="{540C28DD-7DA8-874C-9683-E8B21D5E031A}" type="presParOf" srcId="{5C2B3A61-5FB3-3F44-8310-D550B3EE86DB}" destId="{B23E434D-B947-8B41-8338-16AF51D3A8AF}" srcOrd="13" destOrd="0" presId="urn:microsoft.com/office/officeart/2008/layout/CaptionedPictures"/>
    <dgm:cxn modelId="{37A6E08E-81B7-7D42-BD87-B8E9EDE17F62}" type="presParOf" srcId="{5C2B3A61-5FB3-3F44-8310-D550B3EE86DB}" destId="{6879EB21-7F0C-5040-8340-58500F535B3A}" srcOrd="14" destOrd="0" presId="urn:microsoft.com/office/officeart/2008/layout/CaptionedPictures"/>
    <dgm:cxn modelId="{C6FE0F5C-67C1-5948-BDA1-84D2A352912C}" type="presParOf" srcId="{6879EB21-7F0C-5040-8340-58500F535B3A}" destId="{DA54307E-45ED-0044-8639-5458EC86A842}" srcOrd="0" destOrd="0" presId="urn:microsoft.com/office/officeart/2008/layout/CaptionedPictures"/>
    <dgm:cxn modelId="{147584D0-C462-D24D-865B-15DD56A5CF8F}" type="presParOf" srcId="{6879EB21-7F0C-5040-8340-58500F535B3A}" destId="{ED369486-2722-B840-AAE4-AB3C2D764BFA}" srcOrd="1" destOrd="0" presId="urn:microsoft.com/office/officeart/2008/layout/CaptionedPictures"/>
    <dgm:cxn modelId="{2DDC4513-AEB9-2F4E-A942-22C66B308259}" type="presParOf" srcId="{6879EB21-7F0C-5040-8340-58500F535B3A}" destId="{FE061EC6-0FF0-6543-B6DB-3230A4EDD26E}" srcOrd="2" destOrd="0" presId="urn:microsoft.com/office/officeart/2008/layout/CaptionedPictures"/>
    <dgm:cxn modelId="{35381EFA-FC9F-6C45-B734-CC9FA9952766}" type="presParOf" srcId="{FE061EC6-0FF0-6543-B6DB-3230A4EDD26E}" destId="{0BF7DE7B-019F-9A44-A743-B400907293B0}" srcOrd="0" destOrd="0" presId="urn:microsoft.com/office/officeart/2008/layout/CaptionedPictures"/>
    <dgm:cxn modelId="{C20C631D-1B01-4F4F-BBF5-A8ADEF808EDC}" type="presParOf" srcId="{FE061EC6-0FF0-6543-B6DB-3230A4EDD26E}" destId="{8E1D4E03-3E6E-114C-9E75-2FC4D511A079}"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47A38-2B66-7F40-BD84-8BA127F85B4A}"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GB"/>
        </a:p>
      </dgm:t>
    </dgm:pt>
    <dgm:pt modelId="{C6FAD1E4-6F2E-754E-AB81-0FBD52434730}">
      <dgm:prSet phldrT="[Text]"/>
      <dgm:spPr/>
      <dgm:t>
        <a:bodyPr/>
        <a:lstStyle/>
        <a:p>
          <a:r>
            <a:rPr lang="en-GB" dirty="0" smtClean="0"/>
            <a:t>eduGAIN</a:t>
          </a:r>
          <a:endParaRPr lang="en-GB" dirty="0"/>
        </a:p>
      </dgm:t>
    </dgm:pt>
    <dgm:pt modelId="{C4B5D748-9E50-2D4C-8FC5-30FBBCCD4493}" type="parTrans" cxnId="{A0796040-1766-BA4E-9004-DF48C329B6FC}">
      <dgm:prSet/>
      <dgm:spPr/>
      <dgm:t>
        <a:bodyPr/>
        <a:lstStyle/>
        <a:p>
          <a:endParaRPr lang="en-GB"/>
        </a:p>
      </dgm:t>
    </dgm:pt>
    <dgm:pt modelId="{7596A44B-52D3-BE49-A0E2-0FDB80EFB3D5}" type="sibTrans" cxnId="{A0796040-1766-BA4E-9004-DF48C329B6FC}">
      <dgm:prSet/>
      <dgm:spPr/>
      <dgm:t>
        <a:bodyPr/>
        <a:lstStyle/>
        <a:p>
          <a:endParaRPr lang="en-GB"/>
        </a:p>
      </dgm:t>
    </dgm:pt>
    <dgm:pt modelId="{8CED42FD-87E9-D148-B8EE-E7DC6D20B11B}">
      <dgm:prSet phldrT="[Text]"/>
      <dgm:spPr/>
      <dgm:t>
        <a:bodyPr/>
        <a:lstStyle/>
        <a:p>
          <a:r>
            <a:rPr lang="en-GB" dirty="0" smtClean="0"/>
            <a:t>Federation as a Service</a:t>
          </a:r>
          <a:endParaRPr lang="en-GB" dirty="0"/>
        </a:p>
      </dgm:t>
    </dgm:pt>
    <dgm:pt modelId="{398865C1-93B9-8141-98DA-BD08F91CE505}" type="parTrans" cxnId="{31DEB778-D271-424D-9F53-D9E2191670C5}">
      <dgm:prSet/>
      <dgm:spPr/>
      <dgm:t>
        <a:bodyPr/>
        <a:lstStyle/>
        <a:p>
          <a:endParaRPr lang="en-GB"/>
        </a:p>
      </dgm:t>
    </dgm:pt>
    <dgm:pt modelId="{3E732220-C4DA-6745-9932-9F09B2CA08DE}" type="sibTrans" cxnId="{31DEB778-D271-424D-9F53-D9E2191670C5}">
      <dgm:prSet/>
      <dgm:spPr/>
      <dgm:t>
        <a:bodyPr/>
        <a:lstStyle/>
        <a:p>
          <a:endParaRPr lang="en-GB"/>
        </a:p>
      </dgm:t>
    </dgm:pt>
    <dgm:pt modelId="{0659CC62-A800-8349-BAC0-480A10B9908F}">
      <dgm:prSet phldrT="[Text]"/>
      <dgm:spPr/>
      <dgm:t>
        <a:bodyPr/>
        <a:lstStyle/>
        <a:p>
          <a:r>
            <a:rPr lang="en-GB" dirty="0" smtClean="0"/>
            <a:t>Enabling Users</a:t>
          </a:r>
          <a:endParaRPr lang="en-GB" dirty="0"/>
        </a:p>
      </dgm:t>
    </dgm:pt>
    <dgm:pt modelId="{F6C6C8F9-7034-074C-A61C-7A5AC4A2D1C7}" type="parTrans" cxnId="{F98B2FC1-E53E-3649-8A5D-6192CC4BCC27}">
      <dgm:prSet/>
      <dgm:spPr/>
      <dgm:t>
        <a:bodyPr/>
        <a:lstStyle/>
        <a:p>
          <a:endParaRPr lang="en-GB"/>
        </a:p>
      </dgm:t>
    </dgm:pt>
    <dgm:pt modelId="{750FD7EE-2ED6-B449-AA13-1D765CB397E9}" type="sibTrans" cxnId="{F98B2FC1-E53E-3649-8A5D-6192CC4BCC27}">
      <dgm:prSet/>
      <dgm:spPr/>
      <dgm:t>
        <a:bodyPr/>
        <a:lstStyle/>
        <a:p>
          <a:endParaRPr lang="en-GB"/>
        </a:p>
      </dgm:t>
    </dgm:pt>
    <dgm:pt modelId="{F6123A51-C310-CE42-B060-6C3B06FE4157}">
      <dgm:prSet phldrT="[Text]"/>
      <dgm:spPr/>
      <dgm:t>
        <a:bodyPr/>
        <a:lstStyle/>
        <a:p>
          <a:r>
            <a:rPr lang="en-GB" dirty="0" smtClean="0"/>
            <a:t>Federation as a Service</a:t>
          </a:r>
          <a:endParaRPr lang="en-GB" dirty="0"/>
        </a:p>
      </dgm:t>
    </dgm:pt>
    <dgm:pt modelId="{CC4721C9-C912-A748-BD03-472C187A7C0D}" type="parTrans" cxnId="{0BE84ADA-504E-2844-AD20-465AA6492324}">
      <dgm:prSet/>
      <dgm:spPr/>
      <dgm:t>
        <a:bodyPr/>
        <a:lstStyle/>
        <a:p>
          <a:endParaRPr lang="en-GB"/>
        </a:p>
      </dgm:t>
    </dgm:pt>
    <dgm:pt modelId="{1199EBB9-39E9-BD44-8B41-138548C1746A}" type="sibTrans" cxnId="{0BE84ADA-504E-2844-AD20-465AA6492324}">
      <dgm:prSet/>
      <dgm:spPr/>
      <dgm:t>
        <a:bodyPr/>
        <a:lstStyle/>
        <a:p>
          <a:endParaRPr lang="en-GB"/>
        </a:p>
      </dgm:t>
    </dgm:pt>
    <dgm:pt modelId="{7CCE7B4D-6FAD-0847-8D20-922111C1834D}">
      <dgm:prSet phldrT="[Text]"/>
      <dgm:spPr>
        <a:solidFill>
          <a:srgbClr val="FF6600"/>
        </a:solidFill>
      </dgm:spPr>
      <dgm:t>
        <a:bodyPr/>
        <a:lstStyle/>
        <a:p>
          <a:r>
            <a:rPr lang="en-GB" dirty="0" smtClean="0"/>
            <a:t>VO Platform as a Service</a:t>
          </a:r>
          <a:endParaRPr lang="en-GB" dirty="0"/>
        </a:p>
      </dgm:t>
    </dgm:pt>
    <dgm:pt modelId="{BAEE5255-538E-8243-97E2-243C2E0613E4}" type="parTrans" cxnId="{0BE17812-9EF0-6E45-9966-3B9663FE2728}">
      <dgm:prSet/>
      <dgm:spPr/>
      <dgm:t>
        <a:bodyPr/>
        <a:lstStyle/>
        <a:p>
          <a:endParaRPr lang="en-GB"/>
        </a:p>
      </dgm:t>
    </dgm:pt>
    <dgm:pt modelId="{CD727B40-DC72-314C-A9C2-567503F1F958}" type="sibTrans" cxnId="{0BE17812-9EF0-6E45-9966-3B9663FE2728}">
      <dgm:prSet/>
      <dgm:spPr/>
      <dgm:t>
        <a:bodyPr/>
        <a:lstStyle/>
        <a:p>
          <a:endParaRPr lang="en-GB"/>
        </a:p>
      </dgm:t>
    </dgm:pt>
    <dgm:pt modelId="{57F283A7-59AE-0A48-9DE9-D42D378D32D2}">
      <dgm:prSet phldrT="[Text]"/>
      <dgm:spPr/>
      <dgm:t>
        <a:bodyPr/>
        <a:lstStyle/>
        <a:p>
          <a:r>
            <a:rPr lang="en-GB" dirty="0" smtClean="0"/>
            <a:t>Pilots</a:t>
          </a:r>
          <a:endParaRPr lang="en-GB" dirty="0"/>
        </a:p>
      </dgm:t>
    </dgm:pt>
    <dgm:pt modelId="{57E641E2-64D6-8544-9EFA-8928284D3A47}" type="parTrans" cxnId="{27EB82FE-BBDC-2542-AF66-083EB507A5E6}">
      <dgm:prSet/>
      <dgm:spPr/>
      <dgm:t>
        <a:bodyPr/>
        <a:lstStyle/>
        <a:p>
          <a:endParaRPr lang="en-GB"/>
        </a:p>
      </dgm:t>
    </dgm:pt>
    <dgm:pt modelId="{B9525162-99A8-854E-AF03-702AD829E6A4}" type="sibTrans" cxnId="{27EB82FE-BBDC-2542-AF66-083EB507A5E6}">
      <dgm:prSet/>
      <dgm:spPr/>
      <dgm:t>
        <a:bodyPr/>
        <a:lstStyle/>
        <a:p>
          <a:endParaRPr lang="en-GB"/>
        </a:p>
      </dgm:t>
    </dgm:pt>
    <dgm:pt modelId="{C4FC96C5-53BA-B44A-AEC0-615019199583}">
      <dgm:prSet phldrT="[Text]"/>
      <dgm:spPr/>
      <dgm:t>
        <a:bodyPr/>
        <a:lstStyle/>
        <a:p>
          <a:r>
            <a:rPr lang="en-GB" dirty="0" smtClean="0"/>
            <a:t>Consultancy</a:t>
          </a:r>
          <a:endParaRPr lang="en-GB" dirty="0"/>
        </a:p>
      </dgm:t>
    </dgm:pt>
    <dgm:pt modelId="{D3EC27C9-B0EC-074B-8056-DDD034C15EF3}" type="parTrans" cxnId="{FAEF5514-B0B2-1946-BB84-064141084CDF}">
      <dgm:prSet/>
      <dgm:spPr/>
      <dgm:t>
        <a:bodyPr/>
        <a:lstStyle/>
        <a:p>
          <a:endParaRPr lang="en-GB"/>
        </a:p>
      </dgm:t>
    </dgm:pt>
    <dgm:pt modelId="{FB928804-E93A-AB49-B312-E4844F2796DD}" type="sibTrans" cxnId="{FAEF5514-B0B2-1946-BB84-064141084CDF}">
      <dgm:prSet/>
      <dgm:spPr/>
      <dgm:t>
        <a:bodyPr/>
        <a:lstStyle/>
        <a:p>
          <a:endParaRPr lang="en-GB"/>
        </a:p>
      </dgm:t>
    </dgm:pt>
    <dgm:pt modelId="{82E9C41E-C52B-1749-B54E-117822590F51}">
      <dgm:prSet phldrT="[Text]"/>
      <dgm:spPr>
        <a:solidFill>
          <a:srgbClr val="FF6600"/>
        </a:solidFill>
      </dgm:spPr>
      <dgm:t>
        <a:bodyPr/>
        <a:lstStyle/>
        <a:p>
          <a:r>
            <a:rPr lang="en-GB" dirty="0" smtClean="0"/>
            <a:t>SP registration simplification</a:t>
          </a:r>
          <a:endParaRPr lang="en-GB" dirty="0"/>
        </a:p>
      </dgm:t>
    </dgm:pt>
    <dgm:pt modelId="{1229BE9E-306C-284F-9E24-545E8BFF2B27}" type="parTrans" cxnId="{D6BF3321-3B24-B146-9CDF-C1A60320F535}">
      <dgm:prSet/>
      <dgm:spPr/>
      <dgm:t>
        <a:bodyPr/>
        <a:lstStyle/>
        <a:p>
          <a:endParaRPr lang="en-GB"/>
        </a:p>
      </dgm:t>
    </dgm:pt>
    <dgm:pt modelId="{F1DE9F23-11E9-C84B-8717-3EA9516CB4ED}" type="sibTrans" cxnId="{D6BF3321-3B24-B146-9CDF-C1A60320F535}">
      <dgm:prSet/>
      <dgm:spPr/>
      <dgm:t>
        <a:bodyPr/>
        <a:lstStyle/>
        <a:p>
          <a:endParaRPr lang="en-GB"/>
        </a:p>
      </dgm:t>
    </dgm:pt>
    <dgm:pt modelId="{2EB44CB6-2266-B945-BA9B-6E7997B4AE5C}">
      <dgm:prSet phldrT="[Text]"/>
      <dgm:spPr/>
      <dgm:t>
        <a:bodyPr/>
        <a:lstStyle/>
        <a:p>
          <a:r>
            <a:rPr lang="en-GB" dirty="0" smtClean="0"/>
            <a:t>eduGAIN technical development, </a:t>
          </a:r>
          <a:r>
            <a:rPr lang="en-GB" dirty="0" err="1" smtClean="0"/>
            <a:t>inc.</a:t>
          </a:r>
          <a:r>
            <a:rPr lang="en-GB" dirty="0" smtClean="0"/>
            <a:t> portal</a:t>
          </a:r>
          <a:endParaRPr lang="en-GB" dirty="0"/>
        </a:p>
      </dgm:t>
    </dgm:pt>
    <dgm:pt modelId="{89578617-5636-ED41-9C7C-2DA10C1F7950}" type="parTrans" cxnId="{B1C9C4B7-A15F-984F-9BAA-4C189C7F2849}">
      <dgm:prSet/>
      <dgm:spPr/>
      <dgm:t>
        <a:bodyPr/>
        <a:lstStyle/>
        <a:p>
          <a:endParaRPr lang="en-GB"/>
        </a:p>
      </dgm:t>
    </dgm:pt>
    <dgm:pt modelId="{35AD3D7E-B82B-7043-AE7E-252C7FF193F1}" type="sibTrans" cxnId="{B1C9C4B7-A15F-984F-9BAA-4C189C7F2849}">
      <dgm:prSet/>
      <dgm:spPr/>
      <dgm:t>
        <a:bodyPr/>
        <a:lstStyle/>
        <a:p>
          <a:endParaRPr lang="en-GB"/>
        </a:p>
      </dgm:t>
    </dgm:pt>
    <dgm:pt modelId="{C872B7C0-AD4D-BE43-8D63-8814DA7BC4C9}">
      <dgm:prSet phldrT="[Text]"/>
      <dgm:spPr/>
      <dgm:t>
        <a:bodyPr/>
        <a:lstStyle/>
        <a:p>
          <a:r>
            <a:rPr lang="en-GB" dirty="0" smtClean="0"/>
            <a:t>Federation development</a:t>
          </a:r>
          <a:endParaRPr lang="en-GB" dirty="0"/>
        </a:p>
      </dgm:t>
    </dgm:pt>
    <dgm:pt modelId="{252643CA-906A-C049-A9D5-1F29E42F976B}" type="parTrans" cxnId="{44137DB0-DE24-A343-B93A-1080FAB7B1A0}">
      <dgm:prSet/>
      <dgm:spPr/>
      <dgm:t>
        <a:bodyPr/>
        <a:lstStyle/>
        <a:p>
          <a:endParaRPr lang="en-GB"/>
        </a:p>
      </dgm:t>
    </dgm:pt>
    <dgm:pt modelId="{9B5F2782-EDB1-CB42-A3ED-83FA78DCD78E}" type="sibTrans" cxnId="{44137DB0-DE24-A343-B93A-1080FAB7B1A0}">
      <dgm:prSet/>
      <dgm:spPr/>
      <dgm:t>
        <a:bodyPr/>
        <a:lstStyle/>
        <a:p>
          <a:endParaRPr lang="en-GB"/>
        </a:p>
      </dgm:t>
    </dgm:pt>
    <dgm:pt modelId="{8A5E8441-1A70-624E-AC8B-14E1C8E91662}">
      <dgm:prSet phldrT="[Text]"/>
      <dgm:spPr>
        <a:solidFill>
          <a:srgbClr val="FF6600"/>
        </a:solidFill>
      </dgm:spPr>
      <dgm:t>
        <a:bodyPr/>
        <a:lstStyle/>
        <a:p>
          <a:r>
            <a:rPr lang="en-GB" dirty="0" err="1" smtClean="0"/>
            <a:t>InAcademia</a:t>
          </a:r>
          <a:endParaRPr lang="en-GB" dirty="0"/>
        </a:p>
      </dgm:t>
    </dgm:pt>
    <dgm:pt modelId="{005B42FD-BD6C-9348-B512-8E9AE054069C}" type="parTrans" cxnId="{BFE14B08-B775-7B4C-BD55-1A0397A9F59C}">
      <dgm:prSet/>
      <dgm:spPr/>
      <dgm:t>
        <a:bodyPr/>
        <a:lstStyle/>
        <a:p>
          <a:endParaRPr lang="en-GB"/>
        </a:p>
      </dgm:t>
    </dgm:pt>
    <dgm:pt modelId="{42E251E0-9F48-B949-A52C-A2483D595F68}" type="sibTrans" cxnId="{BFE14B08-B775-7B4C-BD55-1A0397A9F59C}">
      <dgm:prSet/>
      <dgm:spPr/>
      <dgm:t>
        <a:bodyPr/>
        <a:lstStyle/>
        <a:p>
          <a:endParaRPr lang="en-GB"/>
        </a:p>
      </dgm:t>
    </dgm:pt>
    <dgm:pt modelId="{85024CD5-831D-B546-89B8-4253D6EE6BCF}">
      <dgm:prSet phldrT="[Text]"/>
      <dgm:spPr>
        <a:solidFill>
          <a:srgbClr val="BFDC00"/>
        </a:solidFill>
      </dgm:spPr>
      <dgm:t>
        <a:bodyPr/>
        <a:lstStyle/>
        <a:p>
          <a:r>
            <a:rPr lang="en-GB" dirty="0" smtClean="0"/>
            <a:t>Harmonisation</a:t>
          </a:r>
          <a:endParaRPr lang="en-GB" dirty="0"/>
        </a:p>
      </dgm:t>
    </dgm:pt>
    <dgm:pt modelId="{7EDE6693-59D3-D64E-8230-A40C97EBA590}" type="parTrans" cxnId="{B631013E-7033-5449-BF61-EA91D871DF07}">
      <dgm:prSet/>
      <dgm:spPr/>
      <dgm:t>
        <a:bodyPr/>
        <a:lstStyle/>
        <a:p>
          <a:endParaRPr lang="en-GB"/>
        </a:p>
      </dgm:t>
    </dgm:pt>
    <dgm:pt modelId="{55EB5B83-0AAA-C147-9394-12BDE82A9FAB}" type="sibTrans" cxnId="{B631013E-7033-5449-BF61-EA91D871DF07}">
      <dgm:prSet/>
      <dgm:spPr/>
      <dgm:t>
        <a:bodyPr/>
        <a:lstStyle/>
        <a:p>
          <a:endParaRPr lang="en-GB"/>
        </a:p>
      </dgm:t>
    </dgm:pt>
    <dgm:pt modelId="{44B7CB9B-A521-2F40-B948-0F5487AECBD9}">
      <dgm:prSet phldrT="[Text]"/>
      <dgm:spPr>
        <a:solidFill>
          <a:srgbClr val="FF6600"/>
        </a:solidFill>
      </dgm:spPr>
      <dgm:t>
        <a:bodyPr/>
        <a:lstStyle/>
        <a:p>
          <a:r>
            <a:rPr lang="en-GB" dirty="0" smtClean="0"/>
            <a:t>Entity Categories</a:t>
          </a:r>
          <a:endParaRPr lang="en-GB" dirty="0"/>
        </a:p>
      </dgm:t>
    </dgm:pt>
    <dgm:pt modelId="{28D8309C-D99F-D349-8372-F1CE1BB2274C}" type="parTrans" cxnId="{ACD0F590-7A08-4B48-B8A8-74A003E84BE6}">
      <dgm:prSet/>
      <dgm:spPr/>
      <dgm:t>
        <a:bodyPr/>
        <a:lstStyle/>
        <a:p>
          <a:endParaRPr lang="en-GB"/>
        </a:p>
      </dgm:t>
    </dgm:pt>
    <dgm:pt modelId="{E05E5B97-E28B-D54E-A0F7-12606C72E5EB}" type="sibTrans" cxnId="{ACD0F590-7A08-4B48-B8A8-74A003E84BE6}">
      <dgm:prSet/>
      <dgm:spPr/>
      <dgm:t>
        <a:bodyPr/>
        <a:lstStyle/>
        <a:p>
          <a:endParaRPr lang="en-GB"/>
        </a:p>
      </dgm:t>
    </dgm:pt>
    <dgm:pt modelId="{9F569B65-BC96-674C-A676-EBC956ABFCBA}">
      <dgm:prSet phldrT="[Text]"/>
      <dgm:spPr/>
      <dgm:t>
        <a:bodyPr/>
        <a:lstStyle/>
        <a:p>
          <a:r>
            <a:rPr lang="en-GB" dirty="0" err="1" smtClean="0"/>
            <a:t>CoCo</a:t>
          </a:r>
          <a:endParaRPr lang="en-GB" dirty="0"/>
        </a:p>
      </dgm:t>
    </dgm:pt>
    <dgm:pt modelId="{19927557-0BE5-534E-A095-39C964571A6D}" type="parTrans" cxnId="{987DB06B-F799-3F4E-B2CB-2CC8B0D1034B}">
      <dgm:prSet/>
      <dgm:spPr/>
      <dgm:t>
        <a:bodyPr/>
        <a:lstStyle/>
        <a:p>
          <a:endParaRPr lang="en-GB"/>
        </a:p>
      </dgm:t>
    </dgm:pt>
    <dgm:pt modelId="{8AB67E91-76ED-B746-83EA-17D7CA95C794}" type="sibTrans" cxnId="{987DB06B-F799-3F4E-B2CB-2CC8B0D1034B}">
      <dgm:prSet/>
      <dgm:spPr/>
      <dgm:t>
        <a:bodyPr/>
        <a:lstStyle/>
        <a:p>
          <a:endParaRPr lang="en-GB"/>
        </a:p>
      </dgm:t>
    </dgm:pt>
    <dgm:pt modelId="{E615713A-169F-2D45-ADCC-2AFFF056F506}">
      <dgm:prSet phldrT="[Text]"/>
      <dgm:spPr>
        <a:solidFill>
          <a:srgbClr val="FF6600"/>
        </a:solidFill>
      </dgm:spPr>
      <dgm:t>
        <a:bodyPr/>
        <a:lstStyle/>
        <a:p>
          <a:r>
            <a:rPr lang="en-GB" dirty="0" smtClean="0"/>
            <a:t>Federation Practices</a:t>
          </a:r>
          <a:endParaRPr lang="en-GB" dirty="0"/>
        </a:p>
      </dgm:t>
    </dgm:pt>
    <dgm:pt modelId="{62937726-FB73-9443-84D3-A0D19270E7E0}" type="parTrans" cxnId="{EF1B5538-47FC-D64B-A68E-6D36C7BDA750}">
      <dgm:prSet/>
      <dgm:spPr/>
      <dgm:t>
        <a:bodyPr/>
        <a:lstStyle/>
        <a:p>
          <a:endParaRPr lang="en-GB"/>
        </a:p>
      </dgm:t>
    </dgm:pt>
    <dgm:pt modelId="{B796ED89-F5B3-8E42-9790-0738C0CA2703}" type="sibTrans" cxnId="{EF1B5538-47FC-D64B-A68E-6D36C7BDA750}">
      <dgm:prSet/>
      <dgm:spPr/>
      <dgm:t>
        <a:bodyPr/>
        <a:lstStyle/>
        <a:p>
          <a:endParaRPr lang="en-GB"/>
        </a:p>
      </dgm:t>
    </dgm:pt>
    <dgm:pt modelId="{F3A164C5-1DBC-9743-942C-0D2502BB07D4}">
      <dgm:prSet phldrT="[Text]"/>
      <dgm:spPr>
        <a:solidFill>
          <a:srgbClr val="FF6600"/>
        </a:solidFill>
      </dgm:spPr>
      <dgm:t>
        <a:bodyPr/>
        <a:lstStyle/>
        <a:p>
          <a:r>
            <a:rPr lang="en-GB" dirty="0" smtClean="0"/>
            <a:t>Assurance Business Case</a:t>
          </a:r>
          <a:endParaRPr lang="en-GB" dirty="0"/>
        </a:p>
      </dgm:t>
    </dgm:pt>
    <dgm:pt modelId="{99955963-0C87-A547-A219-F171CCB53A0D}" type="parTrans" cxnId="{CF7F7569-CC60-5443-B3D9-C4E557173FDA}">
      <dgm:prSet/>
      <dgm:spPr/>
      <dgm:t>
        <a:bodyPr/>
        <a:lstStyle/>
        <a:p>
          <a:endParaRPr lang="en-GB"/>
        </a:p>
      </dgm:t>
    </dgm:pt>
    <dgm:pt modelId="{6DAB858E-F62E-644C-8E5A-EADD074096B9}" type="sibTrans" cxnId="{CF7F7569-CC60-5443-B3D9-C4E557173FDA}">
      <dgm:prSet/>
      <dgm:spPr/>
      <dgm:t>
        <a:bodyPr/>
        <a:lstStyle/>
        <a:p>
          <a:endParaRPr lang="en-GB"/>
        </a:p>
      </dgm:t>
    </dgm:pt>
    <dgm:pt modelId="{EE561E09-1EB3-5C46-B0AE-BB4AB47B4B85}">
      <dgm:prSet phldrT="[Text]"/>
      <dgm:spPr>
        <a:gradFill flip="none" rotWithShape="1">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rgbClr val="FF6600"/>
            </a:gs>
            <a:gs pos="40000">
              <a:schemeClr val="accent1">
                <a:hueOff val="0"/>
                <a:satOff val="0"/>
                <a:lumOff val="0"/>
                <a:alphaOff val="0"/>
                <a:shade val="51000"/>
                <a:satMod val="130000"/>
              </a:schemeClr>
            </a:gs>
            <a:gs pos="50000">
              <a:srgbClr val="FF6600"/>
            </a:gs>
          </a:gsLst>
          <a:lin ang="0" scaled="1"/>
          <a:tileRect/>
        </a:gradFill>
      </dgm:spPr>
      <dgm:t>
        <a:bodyPr/>
        <a:lstStyle/>
        <a:p>
          <a:r>
            <a:rPr lang="en-GB" dirty="0" smtClean="0"/>
            <a:t>Interoperability</a:t>
          </a:r>
          <a:endParaRPr lang="en-GB" dirty="0"/>
        </a:p>
      </dgm:t>
    </dgm:pt>
    <dgm:pt modelId="{84FFB334-5A46-504B-88D7-64BDFA7D7C5E}" type="parTrans" cxnId="{2147B23B-8394-EC47-AF49-DB8E2D9D0C8F}">
      <dgm:prSet/>
      <dgm:spPr/>
      <dgm:t>
        <a:bodyPr/>
        <a:lstStyle/>
        <a:p>
          <a:endParaRPr lang="en-GB"/>
        </a:p>
      </dgm:t>
    </dgm:pt>
    <dgm:pt modelId="{A04B6D00-C966-0848-8713-025FD5CC43D6}" type="sibTrans" cxnId="{2147B23B-8394-EC47-AF49-DB8E2D9D0C8F}">
      <dgm:prSet/>
      <dgm:spPr/>
      <dgm:t>
        <a:bodyPr/>
        <a:lstStyle/>
        <a:p>
          <a:endParaRPr lang="en-GB"/>
        </a:p>
      </dgm:t>
    </dgm:pt>
    <dgm:pt modelId="{0AEAC56C-49A3-C748-976B-9F0268892C41}">
      <dgm:prSet phldrT="[Text]"/>
      <dgm:spPr>
        <a:solidFill>
          <a:srgbClr val="BFDC00"/>
        </a:solidFill>
      </dgm:spPr>
      <dgm:t>
        <a:bodyPr/>
        <a:lstStyle/>
        <a:p>
          <a:r>
            <a:rPr lang="en-GB" dirty="0" smtClean="0"/>
            <a:t>Non web</a:t>
          </a:r>
          <a:endParaRPr lang="en-GB" dirty="0"/>
        </a:p>
      </dgm:t>
    </dgm:pt>
    <dgm:pt modelId="{C146D7B5-3BD4-C74C-9B4D-67EF2EBC1AFB}" type="parTrans" cxnId="{9AE4C549-02F2-F049-9C0F-CA9F0AA0204F}">
      <dgm:prSet/>
      <dgm:spPr/>
      <dgm:t>
        <a:bodyPr/>
        <a:lstStyle/>
        <a:p>
          <a:endParaRPr lang="en-GB"/>
        </a:p>
      </dgm:t>
    </dgm:pt>
    <dgm:pt modelId="{3141649F-8A59-1A4C-A789-F70C7D95E391}" type="sibTrans" cxnId="{9AE4C549-02F2-F049-9C0F-CA9F0AA0204F}">
      <dgm:prSet/>
      <dgm:spPr/>
      <dgm:t>
        <a:bodyPr/>
        <a:lstStyle/>
        <a:p>
          <a:endParaRPr lang="en-GB"/>
        </a:p>
      </dgm:t>
    </dgm:pt>
    <dgm:pt modelId="{6FD9800C-D46D-C947-9F0C-A56867539293}">
      <dgm:prSet phldrT="[Text]"/>
      <dgm:spPr>
        <a:solidFill>
          <a:schemeClr val="bg2"/>
        </a:solidFill>
      </dgm:spPr>
      <dgm:t>
        <a:bodyPr/>
        <a:lstStyle/>
        <a:p>
          <a:r>
            <a:rPr lang="en-GB" dirty="0" smtClean="0"/>
            <a:t>Moonshot</a:t>
          </a:r>
          <a:endParaRPr lang="en-GB" dirty="0"/>
        </a:p>
      </dgm:t>
    </dgm:pt>
    <dgm:pt modelId="{B0B45379-81B1-BE4E-B791-A1C000815AAE}" type="parTrans" cxnId="{64453C54-7648-774B-B34E-BAB1768245EE}">
      <dgm:prSet/>
      <dgm:spPr/>
      <dgm:t>
        <a:bodyPr/>
        <a:lstStyle/>
        <a:p>
          <a:endParaRPr lang="en-GB"/>
        </a:p>
      </dgm:t>
    </dgm:pt>
    <dgm:pt modelId="{1B9E6864-3807-6E4A-B754-1D223EF940FB}" type="sibTrans" cxnId="{64453C54-7648-774B-B34E-BAB1768245EE}">
      <dgm:prSet/>
      <dgm:spPr/>
      <dgm:t>
        <a:bodyPr/>
        <a:lstStyle/>
        <a:p>
          <a:endParaRPr lang="en-GB"/>
        </a:p>
      </dgm:t>
    </dgm:pt>
    <dgm:pt modelId="{E781B354-0BF7-F447-A11F-A160B5D6267C}">
      <dgm:prSet phldrT="[Text]"/>
      <dgm:spPr>
        <a:solidFill>
          <a:srgbClr val="FF6600"/>
        </a:solidFill>
      </dgm:spPr>
      <dgm:t>
        <a:bodyPr/>
        <a:lstStyle/>
        <a:p>
          <a:r>
            <a:rPr lang="en-GB" dirty="0" smtClean="0"/>
            <a:t>ECP</a:t>
          </a:r>
          <a:endParaRPr lang="en-GB" dirty="0"/>
        </a:p>
      </dgm:t>
    </dgm:pt>
    <dgm:pt modelId="{D574F04A-8983-C842-9428-45F4A534B3AD}" type="parTrans" cxnId="{22DC06DA-F4C2-3A47-8142-FDAD0BE7D8E5}">
      <dgm:prSet/>
      <dgm:spPr/>
      <dgm:t>
        <a:bodyPr/>
        <a:lstStyle/>
        <a:p>
          <a:endParaRPr lang="en-GB"/>
        </a:p>
      </dgm:t>
    </dgm:pt>
    <dgm:pt modelId="{FCE20911-C179-1847-A806-8F8B8DC8F32C}" type="sibTrans" cxnId="{22DC06DA-F4C2-3A47-8142-FDAD0BE7D8E5}">
      <dgm:prSet/>
      <dgm:spPr/>
      <dgm:t>
        <a:bodyPr/>
        <a:lstStyle/>
        <a:p>
          <a:endParaRPr lang="en-GB"/>
        </a:p>
      </dgm:t>
    </dgm:pt>
    <dgm:pt modelId="{B99E42C4-9597-4E46-9836-BBAAD22B54DE}" type="pres">
      <dgm:prSet presAssocID="{26C47A38-2B66-7F40-BD84-8BA127F85B4A}" presName="theList" presStyleCnt="0">
        <dgm:presLayoutVars>
          <dgm:dir/>
          <dgm:animLvl val="lvl"/>
          <dgm:resizeHandles val="exact"/>
        </dgm:presLayoutVars>
      </dgm:prSet>
      <dgm:spPr/>
      <dgm:t>
        <a:bodyPr/>
        <a:lstStyle/>
        <a:p>
          <a:endParaRPr lang="en-GB"/>
        </a:p>
      </dgm:t>
    </dgm:pt>
    <dgm:pt modelId="{0CDA2FBD-56D4-3448-B8EA-B35C5448640F}" type="pres">
      <dgm:prSet presAssocID="{85024CD5-831D-B546-89B8-4253D6EE6BCF}" presName="compNode" presStyleCnt="0"/>
      <dgm:spPr/>
    </dgm:pt>
    <dgm:pt modelId="{6A3339CF-E848-F744-B701-37B257580253}" type="pres">
      <dgm:prSet presAssocID="{85024CD5-831D-B546-89B8-4253D6EE6BCF}" presName="aNode" presStyleLbl="bgShp" presStyleIdx="0" presStyleCnt="5"/>
      <dgm:spPr/>
      <dgm:t>
        <a:bodyPr/>
        <a:lstStyle/>
        <a:p>
          <a:endParaRPr lang="en-GB"/>
        </a:p>
      </dgm:t>
    </dgm:pt>
    <dgm:pt modelId="{D75FF0AB-C8A9-7949-9F5D-6B7AE5F1FF88}" type="pres">
      <dgm:prSet presAssocID="{85024CD5-831D-B546-89B8-4253D6EE6BCF}" presName="textNode" presStyleLbl="bgShp" presStyleIdx="0" presStyleCnt="5"/>
      <dgm:spPr/>
      <dgm:t>
        <a:bodyPr/>
        <a:lstStyle/>
        <a:p>
          <a:endParaRPr lang="en-GB"/>
        </a:p>
      </dgm:t>
    </dgm:pt>
    <dgm:pt modelId="{6768BE2A-0274-0F45-8BFA-5AC25541A819}" type="pres">
      <dgm:prSet presAssocID="{85024CD5-831D-B546-89B8-4253D6EE6BCF}" presName="compChildNode" presStyleCnt="0"/>
      <dgm:spPr/>
    </dgm:pt>
    <dgm:pt modelId="{919A0CCD-9214-3847-ACB3-C012F306F968}" type="pres">
      <dgm:prSet presAssocID="{85024CD5-831D-B546-89B8-4253D6EE6BCF}" presName="theInnerList" presStyleCnt="0"/>
      <dgm:spPr/>
    </dgm:pt>
    <dgm:pt modelId="{5E404788-4987-624F-9294-0ADB849A43E4}" type="pres">
      <dgm:prSet presAssocID="{44B7CB9B-A521-2F40-B948-0F5487AECBD9}" presName="childNode" presStyleLbl="node1" presStyleIdx="0" presStyleCnt="15">
        <dgm:presLayoutVars>
          <dgm:bulletEnabled val="1"/>
        </dgm:presLayoutVars>
      </dgm:prSet>
      <dgm:spPr/>
      <dgm:t>
        <a:bodyPr/>
        <a:lstStyle/>
        <a:p>
          <a:endParaRPr lang="en-GB"/>
        </a:p>
      </dgm:t>
    </dgm:pt>
    <dgm:pt modelId="{005DD283-9C85-384D-B2ED-7666C647DF93}" type="pres">
      <dgm:prSet presAssocID="{44B7CB9B-A521-2F40-B948-0F5487AECBD9}" presName="aSpace2" presStyleCnt="0"/>
      <dgm:spPr/>
    </dgm:pt>
    <dgm:pt modelId="{D2C8B71A-C952-9B43-B8A6-420F51DDEF53}" type="pres">
      <dgm:prSet presAssocID="{9F569B65-BC96-674C-A676-EBC956ABFCBA}" presName="childNode" presStyleLbl="node1" presStyleIdx="1" presStyleCnt="15">
        <dgm:presLayoutVars>
          <dgm:bulletEnabled val="1"/>
        </dgm:presLayoutVars>
      </dgm:prSet>
      <dgm:spPr/>
      <dgm:t>
        <a:bodyPr/>
        <a:lstStyle/>
        <a:p>
          <a:endParaRPr lang="en-GB"/>
        </a:p>
      </dgm:t>
    </dgm:pt>
    <dgm:pt modelId="{47C0A153-9D28-3343-A0B4-EA9026E227CC}" type="pres">
      <dgm:prSet presAssocID="{9F569B65-BC96-674C-A676-EBC956ABFCBA}" presName="aSpace2" presStyleCnt="0"/>
      <dgm:spPr/>
    </dgm:pt>
    <dgm:pt modelId="{992F6AD0-4D20-A744-9BCF-DAAD26A71C26}" type="pres">
      <dgm:prSet presAssocID="{E615713A-169F-2D45-ADCC-2AFFF056F506}" presName="childNode" presStyleLbl="node1" presStyleIdx="2" presStyleCnt="15">
        <dgm:presLayoutVars>
          <dgm:bulletEnabled val="1"/>
        </dgm:presLayoutVars>
      </dgm:prSet>
      <dgm:spPr/>
      <dgm:t>
        <a:bodyPr/>
        <a:lstStyle/>
        <a:p>
          <a:endParaRPr lang="en-GB"/>
        </a:p>
      </dgm:t>
    </dgm:pt>
    <dgm:pt modelId="{511313F8-ABED-8746-97F0-FD95C628E456}" type="pres">
      <dgm:prSet presAssocID="{E615713A-169F-2D45-ADCC-2AFFF056F506}" presName="aSpace2" presStyleCnt="0"/>
      <dgm:spPr/>
    </dgm:pt>
    <dgm:pt modelId="{1B4B4880-E14C-4C4E-9385-F12C8A50ECBF}" type="pres">
      <dgm:prSet presAssocID="{F3A164C5-1DBC-9743-942C-0D2502BB07D4}" presName="childNode" presStyleLbl="node1" presStyleIdx="3" presStyleCnt="15">
        <dgm:presLayoutVars>
          <dgm:bulletEnabled val="1"/>
        </dgm:presLayoutVars>
      </dgm:prSet>
      <dgm:spPr/>
      <dgm:t>
        <a:bodyPr/>
        <a:lstStyle/>
        <a:p>
          <a:endParaRPr lang="en-GB"/>
        </a:p>
      </dgm:t>
    </dgm:pt>
    <dgm:pt modelId="{2F57A03A-50C3-C942-8ACB-3BBE327CF241}" type="pres">
      <dgm:prSet presAssocID="{F3A164C5-1DBC-9743-942C-0D2502BB07D4}" presName="aSpace2" presStyleCnt="0"/>
      <dgm:spPr/>
    </dgm:pt>
    <dgm:pt modelId="{0F848E18-EF78-474D-BBB1-92B8EB1533B0}" type="pres">
      <dgm:prSet presAssocID="{EE561E09-1EB3-5C46-B0AE-BB4AB47B4B85}" presName="childNode" presStyleLbl="node1" presStyleIdx="4" presStyleCnt="15">
        <dgm:presLayoutVars>
          <dgm:bulletEnabled val="1"/>
        </dgm:presLayoutVars>
      </dgm:prSet>
      <dgm:spPr/>
      <dgm:t>
        <a:bodyPr/>
        <a:lstStyle/>
        <a:p>
          <a:endParaRPr lang="en-GB"/>
        </a:p>
      </dgm:t>
    </dgm:pt>
    <dgm:pt modelId="{520E8C31-ED5C-F54A-A72C-0873035CF27E}" type="pres">
      <dgm:prSet presAssocID="{85024CD5-831D-B546-89B8-4253D6EE6BCF}" presName="aSpace" presStyleCnt="0"/>
      <dgm:spPr/>
    </dgm:pt>
    <dgm:pt modelId="{C19A016C-558E-EE45-A218-F42EB57D80B1}" type="pres">
      <dgm:prSet presAssocID="{0AEAC56C-49A3-C748-976B-9F0268892C41}" presName="compNode" presStyleCnt="0"/>
      <dgm:spPr/>
    </dgm:pt>
    <dgm:pt modelId="{66325A02-BB04-AF4E-B363-58B969AEEFB2}" type="pres">
      <dgm:prSet presAssocID="{0AEAC56C-49A3-C748-976B-9F0268892C41}" presName="aNode" presStyleLbl="bgShp" presStyleIdx="1" presStyleCnt="5"/>
      <dgm:spPr/>
      <dgm:t>
        <a:bodyPr/>
        <a:lstStyle/>
        <a:p>
          <a:endParaRPr lang="en-GB"/>
        </a:p>
      </dgm:t>
    </dgm:pt>
    <dgm:pt modelId="{43597ACE-3EBC-5A40-8521-5283B9345C53}" type="pres">
      <dgm:prSet presAssocID="{0AEAC56C-49A3-C748-976B-9F0268892C41}" presName="textNode" presStyleLbl="bgShp" presStyleIdx="1" presStyleCnt="5"/>
      <dgm:spPr/>
      <dgm:t>
        <a:bodyPr/>
        <a:lstStyle/>
        <a:p>
          <a:endParaRPr lang="en-GB"/>
        </a:p>
      </dgm:t>
    </dgm:pt>
    <dgm:pt modelId="{D9258EA7-E149-E349-AAF1-89C328DB9970}" type="pres">
      <dgm:prSet presAssocID="{0AEAC56C-49A3-C748-976B-9F0268892C41}" presName="compChildNode" presStyleCnt="0"/>
      <dgm:spPr/>
    </dgm:pt>
    <dgm:pt modelId="{0AF95DFC-70F8-B64F-9AB5-0EA50B7AF685}" type="pres">
      <dgm:prSet presAssocID="{0AEAC56C-49A3-C748-976B-9F0268892C41}" presName="theInnerList" presStyleCnt="0"/>
      <dgm:spPr/>
    </dgm:pt>
    <dgm:pt modelId="{B2162FDD-2B7A-B74F-B4DA-1F6102D65064}" type="pres">
      <dgm:prSet presAssocID="{6FD9800C-D46D-C947-9F0C-A56867539293}" presName="childNode" presStyleLbl="node1" presStyleIdx="5" presStyleCnt="15">
        <dgm:presLayoutVars>
          <dgm:bulletEnabled val="1"/>
        </dgm:presLayoutVars>
      </dgm:prSet>
      <dgm:spPr/>
      <dgm:t>
        <a:bodyPr/>
        <a:lstStyle/>
        <a:p>
          <a:endParaRPr lang="en-GB"/>
        </a:p>
      </dgm:t>
    </dgm:pt>
    <dgm:pt modelId="{D4C7B84E-D8C8-7944-8D79-781AC4B88FC1}" type="pres">
      <dgm:prSet presAssocID="{6FD9800C-D46D-C947-9F0C-A56867539293}" presName="aSpace2" presStyleCnt="0"/>
      <dgm:spPr/>
    </dgm:pt>
    <dgm:pt modelId="{3A5223BA-E133-D142-A432-3E018E93D63C}" type="pres">
      <dgm:prSet presAssocID="{E781B354-0BF7-F447-A11F-A160B5D6267C}" presName="childNode" presStyleLbl="node1" presStyleIdx="6" presStyleCnt="15">
        <dgm:presLayoutVars>
          <dgm:bulletEnabled val="1"/>
        </dgm:presLayoutVars>
      </dgm:prSet>
      <dgm:spPr/>
      <dgm:t>
        <a:bodyPr/>
        <a:lstStyle/>
        <a:p>
          <a:endParaRPr lang="en-GB"/>
        </a:p>
      </dgm:t>
    </dgm:pt>
    <dgm:pt modelId="{42BCBD3E-5989-E74A-B4B6-6AC7E7312C88}" type="pres">
      <dgm:prSet presAssocID="{0AEAC56C-49A3-C748-976B-9F0268892C41}" presName="aSpace" presStyleCnt="0"/>
      <dgm:spPr/>
    </dgm:pt>
    <dgm:pt modelId="{E0A41EEB-2223-D745-A310-0779F29563CA}" type="pres">
      <dgm:prSet presAssocID="{C6FAD1E4-6F2E-754E-AB81-0FBD52434730}" presName="compNode" presStyleCnt="0"/>
      <dgm:spPr/>
    </dgm:pt>
    <dgm:pt modelId="{B7AF1C40-CEBD-AE46-9714-46B4B409BE44}" type="pres">
      <dgm:prSet presAssocID="{C6FAD1E4-6F2E-754E-AB81-0FBD52434730}" presName="aNode" presStyleLbl="bgShp" presStyleIdx="2" presStyleCnt="5"/>
      <dgm:spPr/>
      <dgm:t>
        <a:bodyPr/>
        <a:lstStyle/>
        <a:p>
          <a:endParaRPr lang="en-GB"/>
        </a:p>
      </dgm:t>
    </dgm:pt>
    <dgm:pt modelId="{D0BA75B7-EA32-114B-BD59-727DFE4425B2}" type="pres">
      <dgm:prSet presAssocID="{C6FAD1E4-6F2E-754E-AB81-0FBD52434730}" presName="textNode" presStyleLbl="bgShp" presStyleIdx="2" presStyleCnt="5"/>
      <dgm:spPr/>
      <dgm:t>
        <a:bodyPr/>
        <a:lstStyle/>
        <a:p>
          <a:endParaRPr lang="en-GB"/>
        </a:p>
      </dgm:t>
    </dgm:pt>
    <dgm:pt modelId="{C93D9F5F-E5F1-724B-A198-EC95B93146D9}" type="pres">
      <dgm:prSet presAssocID="{C6FAD1E4-6F2E-754E-AB81-0FBD52434730}" presName="compChildNode" presStyleCnt="0"/>
      <dgm:spPr/>
    </dgm:pt>
    <dgm:pt modelId="{9D166C29-F1F7-1B4D-B951-092430F571B1}" type="pres">
      <dgm:prSet presAssocID="{C6FAD1E4-6F2E-754E-AB81-0FBD52434730}" presName="theInnerList" presStyleCnt="0"/>
      <dgm:spPr/>
    </dgm:pt>
    <dgm:pt modelId="{7A9EDA4F-F6EE-894E-8749-79F4C2E2BCA8}" type="pres">
      <dgm:prSet presAssocID="{2EB44CB6-2266-B945-BA9B-6E7997B4AE5C}" presName="childNode" presStyleLbl="node1" presStyleIdx="7" presStyleCnt="15">
        <dgm:presLayoutVars>
          <dgm:bulletEnabled val="1"/>
        </dgm:presLayoutVars>
      </dgm:prSet>
      <dgm:spPr/>
      <dgm:t>
        <a:bodyPr/>
        <a:lstStyle/>
        <a:p>
          <a:endParaRPr lang="en-GB"/>
        </a:p>
      </dgm:t>
    </dgm:pt>
    <dgm:pt modelId="{A4F6C552-ADA0-9E45-A4AB-2E7C5493BC56}" type="pres">
      <dgm:prSet presAssocID="{2EB44CB6-2266-B945-BA9B-6E7997B4AE5C}" presName="aSpace2" presStyleCnt="0"/>
      <dgm:spPr/>
    </dgm:pt>
    <dgm:pt modelId="{EDAC5491-A3E2-924C-AD96-C550444310EC}" type="pres">
      <dgm:prSet presAssocID="{C872B7C0-AD4D-BE43-8D63-8814DA7BC4C9}" presName="childNode" presStyleLbl="node1" presStyleIdx="8" presStyleCnt="15">
        <dgm:presLayoutVars>
          <dgm:bulletEnabled val="1"/>
        </dgm:presLayoutVars>
      </dgm:prSet>
      <dgm:spPr/>
      <dgm:t>
        <a:bodyPr/>
        <a:lstStyle/>
        <a:p>
          <a:endParaRPr lang="en-GB"/>
        </a:p>
      </dgm:t>
    </dgm:pt>
    <dgm:pt modelId="{EBFD51C4-0B00-8F45-91A1-50A7851C29A2}" type="pres">
      <dgm:prSet presAssocID="{C872B7C0-AD4D-BE43-8D63-8814DA7BC4C9}" presName="aSpace2" presStyleCnt="0"/>
      <dgm:spPr/>
    </dgm:pt>
    <dgm:pt modelId="{D62A40B9-FDA2-E241-BCFB-D2891C5448E7}" type="pres">
      <dgm:prSet presAssocID="{8A5E8441-1A70-624E-AC8B-14E1C8E91662}" presName="childNode" presStyleLbl="node1" presStyleIdx="9" presStyleCnt="15">
        <dgm:presLayoutVars>
          <dgm:bulletEnabled val="1"/>
        </dgm:presLayoutVars>
      </dgm:prSet>
      <dgm:spPr/>
      <dgm:t>
        <a:bodyPr/>
        <a:lstStyle/>
        <a:p>
          <a:endParaRPr lang="en-GB"/>
        </a:p>
      </dgm:t>
    </dgm:pt>
    <dgm:pt modelId="{BE49B4BE-3CC4-DA4C-9079-3E1F7C3C7A0D}" type="pres">
      <dgm:prSet presAssocID="{C6FAD1E4-6F2E-754E-AB81-0FBD52434730}" presName="aSpace" presStyleCnt="0"/>
      <dgm:spPr/>
    </dgm:pt>
    <dgm:pt modelId="{43AE9B8E-FFFD-0D47-93B5-60B1003BA71F}" type="pres">
      <dgm:prSet presAssocID="{8CED42FD-87E9-D148-B8EE-E7DC6D20B11B}" presName="compNode" presStyleCnt="0"/>
      <dgm:spPr/>
    </dgm:pt>
    <dgm:pt modelId="{F50238BE-6E72-C746-94EB-6159CF9E0B55}" type="pres">
      <dgm:prSet presAssocID="{8CED42FD-87E9-D148-B8EE-E7DC6D20B11B}" presName="aNode" presStyleLbl="bgShp" presStyleIdx="3" presStyleCnt="5"/>
      <dgm:spPr/>
      <dgm:t>
        <a:bodyPr/>
        <a:lstStyle/>
        <a:p>
          <a:endParaRPr lang="en-GB"/>
        </a:p>
      </dgm:t>
    </dgm:pt>
    <dgm:pt modelId="{B98C301A-65C8-2342-8A9D-118D620E6C52}" type="pres">
      <dgm:prSet presAssocID="{8CED42FD-87E9-D148-B8EE-E7DC6D20B11B}" presName="textNode" presStyleLbl="bgShp" presStyleIdx="3" presStyleCnt="5"/>
      <dgm:spPr/>
      <dgm:t>
        <a:bodyPr/>
        <a:lstStyle/>
        <a:p>
          <a:endParaRPr lang="en-GB"/>
        </a:p>
      </dgm:t>
    </dgm:pt>
    <dgm:pt modelId="{B4CBBFBE-2137-0049-8773-F4B040856325}" type="pres">
      <dgm:prSet presAssocID="{8CED42FD-87E9-D148-B8EE-E7DC6D20B11B}" presName="compChildNode" presStyleCnt="0"/>
      <dgm:spPr/>
    </dgm:pt>
    <dgm:pt modelId="{982FD6F7-BE5A-C147-8A58-7861058E34BF}" type="pres">
      <dgm:prSet presAssocID="{8CED42FD-87E9-D148-B8EE-E7DC6D20B11B}" presName="theInnerList" presStyleCnt="0"/>
      <dgm:spPr/>
    </dgm:pt>
    <dgm:pt modelId="{2C7505A0-49B4-6F47-BAE1-25D679E57894}" type="pres">
      <dgm:prSet presAssocID="{F6123A51-C310-CE42-B060-6C3B06FE4157}" presName="childNode" presStyleLbl="node1" presStyleIdx="10" presStyleCnt="15">
        <dgm:presLayoutVars>
          <dgm:bulletEnabled val="1"/>
        </dgm:presLayoutVars>
      </dgm:prSet>
      <dgm:spPr/>
      <dgm:t>
        <a:bodyPr/>
        <a:lstStyle/>
        <a:p>
          <a:endParaRPr lang="en-GB"/>
        </a:p>
      </dgm:t>
    </dgm:pt>
    <dgm:pt modelId="{B2258803-4731-0447-AF57-BF459042704D}" type="pres">
      <dgm:prSet presAssocID="{F6123A51-C310-CE42-B060-6C3B06FE4157}" presName="aSpace2" presStyleCnt="0"/>
      <dgm:spPr/>
    </dgm:pt>
    <dgm:pt modelId="{E2B93DD0-81AE-6140-9FED-3BFCCB0DFCE8}" type="pres">
      <dgm:prSet presAssocID="{7CCE7B4D-6FAD-0847-8D20-922111C1834D}" presName="childNode" presStyleLbl="node1" presStyleIdx="11" presStyleCnt="15">
        <dgm:presLayoutVars>
          <dgm:bulletEnabled val="1"/>
        </dgm:presLayoutVars>
      </dgm:prSet>
      <dgm:spPr/>
      <dgm:t>
        <a:bodyPr/>
        <a:lstStyle/>
        <a:p>
          <a:endParaRPr lang="en-GB"/>
        </a:p>
      </dgm:t>
    </dgm:pt>
    <dgm:pt modelId="{65584399-EAA0-AB44-80A5-DD217F8B6366}" type="pres">
      <dgm:prSet presAssocID="{8CED42FD-87E9-D148-B8EE-E7DC6D20B11B}" presName="aSpace" presStyleCnt="0"/>
      <dgm:spPr/>
    </dgm:pt>
    <dgm:pt modelId="{3E36A451-C951-E946-802D-3EE80DEC2304}" type="pres">
      <dgm:prSet presAssocID="{0659CC62-A800-8349-BAC0-480A10B9908F}" presName="compNode" presStyleCnt="0"/>
      <dgm:spPr/>
    </dgm:pt>
    <dgm:pt modelId="{E5F9734E-5FA1-1A47-9242-F52AF8008D24}" type="pres">
      <dgm:prSet presAssocID="{0659CC62-A800-8349-BAC0-480A10B9908F}" presName="aNode" presStyleLbl="bgShp" presStyleIdx="4" presStyleCnt="5"/>
      <dgm:spPr/>
      <dgm:t>
        <a:bodyPr/>
        <a:lstStyle/>
        <a:p>
          <a:endParaRPr lang="en-GB"/>
        </a:p>
      </dgm:t>
    </dgm:pt>
    <dgm:pt modelId="{072D97D7-6316-E346-8A12-7F735CF85B39}" type="pres">
      <dgm:prSet presAssocID="{0659CC62-A800-8349-BAC0-480A10B9908F}" presName="textNode" presStyleLbl="bgShp" presStyleIdx="4" presStyleCnt="5"/>
      <dgm:spPr/>
      <dgm:t>
        <a:bodyPr/>
        <a:lstStyle/>
        <a:p>
          <a:endParaRPr lang="en-GB"/>
        </a:p>
      </dgm:t>
    </dgm:pt>
    <dgm:pt modelId="{B25CEA60-BAA7-6A43-8037-1EDFF006A39F}" type="pres">
      <dgm:prSet presAssocID="{0659CC62-A800-8349-BAC0-480A10B9908F}" presName="compChildNode" presStyleCnt="0"/>
      <dgm:spPr/>
    </dgm:pt>
    <dgm:pt modelId="{CDF84144-17E4-2A40-8100-77824C45581D}" type="pres">
      <dgm:prSet presAssocID="{0659CC62-A800-8349-BAC0-480A10B9908F}" presName="theInnerList" presStyleCnt="0"/>
      <dgm:spPr/>
    </dgm:pt>
    <dgm:pt modelId="{59502851-7813-BF4D-9466-6E537E706DCF}" type="pres">
      <dgm:prSet presAssocID="{57F283A7-59AE-0A48-9DE9-D42D378D32D2}" presName="childNode" presStyleLbl="node1" presStyleIdx="12" presStyleCnt="15">
        <dgm:presLayoutVars>
          <dgm:bulletEnabled val="1"/>
        </dgm:presLayoutVars>
      </dgm:prSet>
      <dgm:spPr/>
      <dgm:t>
        <a:bodyPr/>
        <a:lstStyle/>
        <a:p>
          <a:endParaRPr lang="en-GB"/>
        </a:p>
      </dgm:t>
    </dgm:pt>
    <dgm:pt modelId="{B672920A-9E68-394F-9A81-7FBD2CF38B4C}" type="pres">
      <dgm:prSet presAssocID="{57F283A7-59AE-0A48-9DE9-D42D378D32D2}" presName="aSpace2" presStyleCnt="0"/>
      <dgm:spPr/>
    </dgm:pt>
    <dgm:pt modelId="{9A48E223-0025-5047-8215-B22F0C2FA1E7}" type="pres">
      <dgm:prSet presAssocID="{C4FC96C5-53BA-B44A-AEC0-615019199583}" presName="childNode" presStyleLbl="node1" presStyleIdx="13" presStyleCnt="15">
        <dgm:presLayoutVars>
          <dgm:bulletEnabled val="1"/>
        </dgm:presLayoutVars>
      </dgm:prSet>
      <dgm:spPr/>
      <dgm:t>
        <a:bodyPr/>
        <a:lstStyle/>
        <a:p>
          <a:endParaRPr lang="en-GB"/>
        </a:p>
      </dgm:t>
    </dgm:pt>
    <dgm:pt modelId="{CE82D040-EC9E-444B-A7E6-C59D7CCF3C37}" type="pres">
      <dgm:prSet presAssocID="{C4FC96C5-53BA-B44A-AEC0-615019199583}" presName="aSpace2" presStyleCnt="0"/>
      <dgm:spPr/>
    </dgm:pt>
    <dgm:pt modelId="{733D13B6-17D8-9540-9A10-72864C7277B6}" type="pres">
      <dgm:prSet presAssocID="{82E9C41E-C52B-1749-B54E-117822590F51}" presName="childNode" presStyleLbl="node1" presStyleIdx="14" presStyleCnt="15">
        <dgm:presLayoutVars>
          <dgm:bulletEnabled val="1"/>
        </dgm:presLayoutVars>
      </dgm:prSet>
      <dgm:spPr/>
      <dgm:t>
        <a:bodyPr/>
        <a:lstStyle/>
        <a:p>
          <a:endParaRPr lang="en-GB"/>
        </a:p>
      </dgm:t>
    </dgm:pt>
  </dgm:ptLst>
  <dgm:cxnLst>
    <dgm:cxn modelId="{7B961F32-FFFF-E346-9319-ED0E29708797}" type="presOf" srcId="{C4FC96C5-53BA-B44A-AEC0-615019199583}" destId="{9A48E223-0025-5047-8215-B22F0C2FA1E7}" srcOrd="0" destOrd="0" presId="urn:microsoft.com/office/officeart/2005/8/layout/lProcess2"/>
    <dgm:cxn modelId="{B1C9C4B7-A15F-984F-9BAA-4C189C7F2849}" srcId="{C6FAD1E4-6F2E-754E-AB81-0FBD52434730}" destId="{2EB44CB6-2266-B945-BA9B-6E7997B4AE5C}" srcOrd="0" destOrd="0" parTransId="{89578617-5636-ED41-9C7C-2DA10C1F7950}" sibTransId="{35AD3D7E-B82B-7043-AE7E-252C7FF193F1}"/>
    <dgm:cxn modelId="{0BE17812-9EF0-6E45-9966-3B9663FE2728}" srcId="{8CED42FD-87E9-D148-B8EE-E7DC6D20B11B}" destId="{7CCE7B4D-6FAD-0847-8D20-922111C1834D}" srcOrd="1" destOrd="0" parTransId="{BAEE5255-538E-8243-97E2-243C2E0613E4}" sibTransId="{CD727B40-DC72-314C-A9C2-567503F1F958}"/>
    <dgm:cxn modelId="{9AE4C549-02F2-F049-9C0F-CA9F0AA0204F}" srcId="{26C47A38-2B66-7F40-BD84-8BA127F85B4A}" destId="{0AEAC56C-49A3-C748-976B-9F0268892C41}" srcOrd="1" destOrd="0" parTransId="{C146D7B5-3BD4-C74C-9B4D-67EF2EBC1AFB}" sibTransId="{3141649F-8A59-1A4C-A789-F70C7D95E391}"/>
    <dgm:cxn modelId="{D6BF3321-3B24-B146-9CDF-C1A60320F535}" srcId="{0659CC62-A800-8349-BAC0-480A10B9908F}" destId="{82E9C41E-C52B-1749-B54E-117822590F51}" srcOrd="2" destOrd="0" parTransId="{1229BE9E-306C-284F-9E24-545E8BFF2B27}" sibTransId="{F1DE9F23-11E9-C84B-8717-3EA9516CB4ED}"/>
    <dgm:cxn modelId="{F98B2FC1-E53E-3649-8A5D-6192CC4BCC27}" srcId="{26C47A38-2B66-7F40-BD84-8BA127F85B4A}" destId="{0659CC62-A800-8349-BAC0-480A10B9908F}" srcOrd="4" destOrd="0" parTransId="{F6C6C8F9-7034-074C-A61C-7A5AC4A2D1C7}" sibTransId="{750FD7EE-2ED6-B449-AA13-1D765CB397E9}"/>
    <dgm:cxn modelId="{50FAF407-9901-B040-A03A-8E0C9612ABFF}" type="presOf" srcId="{7CCE7B4D-6FAD-0847-8D20-922111C1834D}" destId="{E2B93DD0-81AE-6140-9FED-3BFCCB0DFCE8}" srcOrd="0" destOrd="0" presId="urn:microsoft.com/office/officeart/2005/8/layout/lProcess2"/>
    <dgm:cxn modelId="{FAD34C07-6B94-EE41-A466-9B92ADB362BF}" type="presOf" srcId="{44B7CB9B-A521-2F40-B948-0F5487AECBD9}" destId="{5E404788-4987-624F-9294-0ADB849A43E4}" srcOrd="0" destOrd="0" presId="urn:microsoft.com/office/officeart/2005/8/layout/lProcess2"/>
    <dgm:cxn modelId="{BAD91287-CC71-5B49-B42A-1598AE1EBA54}" type="presOf" srcId="{F3A164C5-1DBC-9743-942C-0D2502BB07D4}" destId="{1B4B4880-E14C-4C4E-9385-F12C8A50ECBF}" srcOrd="0" destOrd="0" presId="urn:microsoft.com/office/officeart/2005/8/layout/lProcess2"/>
    <dgm:cxn modelId="{41776CF9-A80B-8F49-939C-61608D790B9B}" type="presOf" srcId="{0AEAC56C-49A3-C748-976B-9F0268892C41}" destId="{43597ACE-3EBC-5A40-8521-5283B9345C53}" srcOrd="1" destOrd="0" presId="urn:microsoft.com/office/officeart/2005/8/layout/lProcess2"/>
    <dgm:cxn modelId="{47A99F3B-E951-E849-9270-70AC4A55B696}" type="presOf" srcId="{C6FAD1E4-6F2E-754E-AB81-0FBD52434730}" destId="{D0BA75B7-EA32-114B-BD59-727DFE4425B2}" srcOrd="1" destOrd="0" presId="urn:microsoft.com/office/officeart/2005/8/layout/lProcess2"/>
    <dgm:cxn modelId="{22DC06DA-F4C2-3A47-8142-FDAD0BE7D8E5}" srcId="{0AEAC56C-49A3-C748-976B-9F0268892C41}" destId="{E781B354-0BF7-F447-A11F-A160B5D6267C}" srcOrd="1" destOrd="0" parTransId="{D574F04A-8983-C842-9428-45F4A534B3AD}" sibTransId="{FCE20911-C179-1847-A806-8F8B8DC8F32C}"/>
    <dgm:cxn modelId="{EF1B5538-47FC-D64B-A68E-6D36C7BDA750}" srcId="{85024CD5-831D-B546-89B8-4253D6EE6BCF}" destId="{E615713A-169F-2D45-ADCC-2AFFF056F506}" srcOrd="2" destOrd="0" parTransId="{62937726-FB73-9443-84D3-A0D19270E7E0}" sibTransId="{B796ED89-F5B3-8E42-9790-0738C0CA2703}"/>
    <dgm:cxn modelId="{ED7D74AA-DDEA-C74F-BF9E-89DA62107373}" type="presOf" srcId="{2EB44CB6-2266-B945-BA9B-6E7997B4AE5C}" destId="{7A9EDA4F-F6EE-894E-8749-79F4C2E2BCA8}" srcOrd="0" destOrd="0" presId="urn:microsoft.com/office/officeart/2005/8/layout/lProcess2"/>
    <dgm:cxn modelId="{ACD0F590-7A08-4B48-B8A8-74A003E84BE6}" srcId="{85024CD5-831D-B546-89B8-4253D6EE6BCF}" destId="{44B7CB9B-A521-2F40-B948-0F5487AECBD9}" srcOrd="0" destOrd="0" parTransId="{28D8309C-D99F-D349-8372-F1CE1BB2274C}" sibTransId="{E05E5B97-E28B-D54E-A0F7-12606C72E5EB}"/>
    <dgm:cxn modelId="{987DB06B-F799-3F4E-B2CB-2CC8B0D1034B}" srcId="{85024CD5-831D-B546-89B8-4253D6EE6BCF}" destId="{9F569B65-BC96-674C-A676-EBC956ABFCBA}" srcOrd="1" destOrd="0" parTransId="{19927557-0BE5-534E-A095-39C964571A6D}" sibTransId="{8AB67E91-76ED-B746-83EA-17D7CA95C794}"/>
    <dgm:cxn modelId="{733FA045-657F-C24E-9C4E-BE604A093DC9}" type="presOf" srcId="{C6FAD1E4-6F2E-754E-AB81-0FBD52434730}" destId="{B7AF1C40-CEBD-AE46-9714-46B4B409BE44}" srcOrd="0" destOrd="0" presId="urn:microsoft.com/office/officeart/2005/8/layout/lProcess2"/>
    <dgm:cxn modelId="{0BE84ADA-504E-2844-AD20-465AA6492324}" srcId="{8CED42FD-87E9-D148-B8EE-E7DC6D20B11B}" destId="{F6123A51-C310-CE42-B060-6C3B06FE4157}" srcOrd="0" destOrd="0" parTransId="{CC4721C9-C912-A748-BD03-472C187A7C0D}" sibTransId="{1199EBB9-39E9-BD44-8B41-138548C1746A}"/>
    <dgm:cxn modelId="{ED8DDB2F-D483-1A42-AB9C-FBD2FA03BB74}" type="presOf" srcId="{E615713A-169F-2D45-ADCC-2AFFF056F506}" destId="{992F6AD0-4D20-A744-9BCF-DAAD26A71C26}" srcOrd="0" destOrd="0" presId="urn:microsoft.com/office/officeart/2005/8/layout/lProcess2"/>
    <dgm:cxn modelId="{BFE14B08-B775-7B4C-BD55-1A0397A9F59C}" srcId="{C6FAD1E4-6F2E-754E-AB81-0FBD52434730}" destId="{8A5E8441-1A70-624E-AC8B-14E1C8E91662}" srcOrd="2" destOrd="0" parTransId="{005B42FD-BD6C-9348-B512-8E9AE054069C}" sibTransId="{42E251E0-9F48-B949-A52C-A2483D595F68}"/>
    <dgm:cxn modelId="{9727D126-41ED-EF43-A98C-141B91FA29F3}" type="presOf" srcId="{0AEAC56C-49A3-C748-976B-9F0268892C41}" destId="{66325A02-BB04-AF4E-B363-58B969AEEFB2}" srcOrd="0" destOrd="0" presId="urn:microsoft.com/office/officeart/2005/8/layout/lProcess2"/>
    <dgm:cxn modelId="{38440ECD-E87F-6144-8578-5818D44DFDB3}" type="presOf" srcId="{C872B7C0-AD4D-BE43-8D63-8814DA7BC4C9}" destId="{EDAC5491-A3E2-924C-AD96-C550444310EC}" srcOrd="0" destOrd="0" presId="urn:microsoft.com/office/officeart/2005/8/layout/lProcess2"/>
    <dgm:cxn modelId="{2147B23B-8394-EC47-AF49-DB8E2D9D0C8F}" srcId="{85024CD5-831D-B546-89B8-4253D6EE6BCF}" destId="{EE561E09-1EB3-5C46-B0AE-BB4AB47B4B85}" srcOrd="4" destOrd="0" parTransId="{84FFB334-5A46-504B-88D7-64BDFA7D7C5E}" sibTransId="{A04B6D00-C966-0848-8713-025FD5CC43D6}"/>
    <dgm:cxn modelId="{FAEF5514-B0B2-1946-BB84-064141084CDF}" srcId="{0659CC62-A800-8349-BAC0-480A10B9908F}" destId="{C4FC96C5-53BA-B44A-AEC0-615019199583}" srcOrd="1" destOrd="0" parTransId="{D3EC27C9-B0EC-074B-8056-DDD034C15EF3}" sibTransId="{FB928804-E93A-AB49-B312-E4844F2796DD}"/>
    <dgm:cxn modelId="{6DF128C9-D68E-B547-A23D-1FA0B63F79CB}" type="presOf" srcId="{8CED42FD-87E9-D148-B8EE-E7DC6D20B11B}" destId="{F50238BE-6E72-C746-94EB-6159CF9E0B55}" srcOrd="0" destOrd="0" presId="urn:microsoft.com/office/officeart/2005/8/layout/lProcess2"/>
    <dgm:cxn modelId="{9362E03D-598C-CA43-9A33-C8B467EBCDE3}" type="presOf" srcId="{8A5E8441-1A70-624E-AC8B-14E1C8E91662}" destId="{D62A40B9-FDA2-E241-BCFB-D2891C5448E7}" srcOrd="0" destOrd="0" presId="urn:microsoft.com/office/officeart/2005/8/layout/lProcess2"/>
    <dgm:cxn modelId="{026021E9-DD84-D047-B4CF-759CBF336C52}" type="presOf" srcId="{8CED42FD-87E9-D148-B8EE-E7DC6D20B11B}" destId="{B98C301A-65C8-2342-8A9D-118D620E6C52}" srcOrd="1" destOrd="0" presId="urn:microsoft.com/office/officeart/2005/8/layout/lProcess2"/>
    <dgm:cxn modelId="{51584B76-4D31-7D45-A598-168F156A4817}" type="presOf" srcId="{85024CD5-831D-B546-89B8-4253D6EE6BCF}" destId="{D75FF0AB-C8A9-7949-9F5D-6B7AE5F1FF88}" srcOrd="1" destOrd="0" presId="urn:microsoft.com/office/officeart/2005/8/layout/lProcess2"/>
    <dgm:cxn modelId="{B631013E-7033-5449-BF61-EA91D871DF07}" srcId="{26C47A38-2B66-7F40-BD84-8BA127F85B4A}" destId="{85024CD5-831D-B546-89B8-4253D6EE6BCF}" srcOrd="0" destOrd="0" parTransId="{7EDE6693-59D3-D64E-8230-A40C97EBA590}" sibTransId="{55EB5B83-0AAA-C147-9394-12BDE82A9FAB}"/>
    <dgm:cxn modelId="{FF31B5CC-E5F1-6C4A-A5C4-C8CE4F3C57E5}" type="presOf" srcId="{0659CC62-A800-8349-BAC0-480A10B9908F}" destId="{072D97D7-6316-E346-8A12-7F735CF85B39}" srcOrd="1" destOrd="0" presId="urn:microsoft.com/office/officeart/2005/8/layout/lProcess2"/>
    <dgm:cxn modelId="{27EB82FE-BBDC-2542-AF66-083EB507A5E6}" srcId="{0659CC62-A800-8349-BAC0-480A10B9908F}" destId="{57F283A7-59AE-0A48-9DE9-D42D378D32D2}" srcOrd="0" destOrd="0" parTransId="{57E641E2-64D6-8544-9EFA-8928284D3A47}" sibTransId="{B9525162-99A8-854E-AF03-702AD829E6A4}"/>
    <dgm:cxn modelId="{61304BD9-BD66-DB4D-9A87-561DA2DBF6C2}" type="presOf" srcId="{6FD9800C-D46D-C947-9F0C-A56867539293}" destId="{B2162FDD-2B7A-B74F-B4DA-1F6102D65064}" srcOrd="0" destOrd="0" presId="urn:microsoft.com/office/officeart/2005/8/layout/lProcess2"/>
    <dgm:cxn modelId="{7495B9D3-1DBA-2943-8F68-A4D9DFB44986}" type="presOf" srcId="{F6123A51-C310-CE42-B060-6C3B06FE4157}" destId="{2C7505A0-49B4-6F47-BAE1-25D679E57894}" srcOrd="0" destOrd="0" presId="urn:microsoft.com/office/officeart/2005/8/layout/lProcess2"/>
    <dgm:cxn modelId="{071BA63B-7197-3049-99E0-B063CA5DE7DD}" type="presOf" srcId="{9F569B65-BC96-674C-A676-EBC956ABFCBA}" destId="{D2C8B71A-C952-9B43-B8A6-420F51DDEF53}" srcOrd="0" destOrd="0" presId="urn:microsoft.com/office/officeart/2005/8/layout/lProcess2"/>
    <dgm:cxn modelId="{CF7F7569-CC60-5443-B3D9-C4E557173FDA}" srcId="{85024CD5-831D-B546-89B8-4253D6EE6BCF}" destId="{F3A164C5-1DBC-9743-942C-0D2502BB07D4}" srcOrd="3" destOrd="0" parTransId="{99955963-0C87-A547-A219-F171CCB53A0D}" sibTransId="{6DAB858E-F62E-644C-8E5A-EADD074096B9}"/>
    <dgm:cxn modelId="{817E8520-B331-6B41-99BC-4D1613028430}" type="presOf" srcId="{26C47A38-2B66-7F40-BD84-8BA127F85B4A}" destId="{B99E42C4-9597-4E46-9836-BBAAD22B54DE}" srcOrd="0" destOrd="0" presId="urn:microsoft.com/office/officeart/2005/8/layout/lProcess2"/>
    <dgm:cxn modelId="{76607409-B6FD-6B41-90F7-AB6F8A8D00BB}" type="presOf" srcId="{EE561E09-1EB3-5C46-B0AE-BB4AB47B4B85}" destId="{0F848E18-EF78-474D-BBB1-92B8EB1533B0}" srcOrd="0" destOrd="0" presId="urn:microsoft.com/office/officeart/2005/8/layout/lProcess2"/>
    <dgm:cxn modelId="{0563BB19-7849-5A42-91A6-F5E8E1DEA748}" type="presOf" srcId="{82E9C41E-C52B-1749-B54E-117822590F51}" destId="{733D13B6-17D8-9540-9A10-72864C7277B6}" srcOrd="0" destOrd="0" presId="urn:microsoft.com/office/officeart/2005/8/layout/lProcess2"/>
    <dgm:cxn modelId="{A0796040-1766-BA4E-9004-DF48C329B6FC}" srcId="{26C47A38-2B66-7F40-BD84-8BA127F85B4A}" destId="{C6FAD1E4-6F2E-754E-AB81-0FBD52434730}" srcOrd="2" destOrd="0" parTransId="{C4B5D748-9E50-2D4C-8FC5-30FBBCCD4493}" sibTransId="{7596A44B-52D3-BE49-A0E2-0FDB80EFB3D5}"/>
    <dgm:cxn modelId="{72834306-573F-7243-A15F-E6FFEB145783}" type="presOf" srcId="{85024CD5-831D-B546-89B8-4253D6EE6BCF}" destId="{6A3339CF-E848-F744-B701-37B257580253}" srcOrd="0" destOrd="0" presId="urn:microsoft.com/office/officeart/2005/8/layout/lProcess2"/>
    <dgm:cxn modelId="{44137DB0-DE24-A343-B93A-1080FAB7B1A0}" srcId="{C6FAD1E4-6F2E-754E-AB81-0FBD52434730}" destId="{C872B7C0-AD4D-BE43-8D63-8814DA7BC4C9}" srcOrd="1" destOrd="0" parTransId="{252643CA-906A-C049-A9D5-1F29E42F976B}" sibTransId="{9B5F2782-EDB1-CB42-A3ED-83FA78DCD78E}"/>
    <dgm:cxn modelId="{0FF6E522-BE9D-994E-BCBE-3C3D1C2146B0}" type="presOf" srcId="{57F283A7-59AE-0A48-9DE9-D42D378D32D2}" destId="{59502851-7813-BF4D-9466-6E537E706DCF}" srcOrd="0" destOrd="0" presId="urn:microsoft.com/office/officeart/2005/8/layout/lProcess2"/>
    <dgm:cxn modelId="{D0AD63A0-7180-B644-AB38-D4A0094A2213}" type="presOf" srcId="{0659CC62-A800-8349-BAC0-480A10B9908F}" destId="{E5F9734E-5FA1-1A47-9242-F52AF8008D24}" srcOrd="0" destOrd="0" presId="urn:microsoft.com/office/officeart/2005/8/layout/lProcess2"/>
    <dgm:cxn modelId="{682EA5E0-639C-BF4B-A111-353D7E01A0A1}" type="presOf" srcId="{E781B354-0BF7-F447-A11F-A160B5D6267C}" destId="{3A5223BA-E133-D142-A432-3E018E93D63C}" srcOrd="0" destOrd="0" presId="urn:microsoft.com/office/officeart/2005/8/layout/lProcess2"/>
    <dgm:cxn modelId="{64453C54-7648-774B-B34E-BAB1768245EE}" srcId="{0AEAC56C-49A3-C748-976B-9F0268892C41}" destId="{6FD9800C-D46D-C947-9F0C-A56867539293}" srcOrd="0" destOrd="0" parTransId="{B0B45379-81B1-BE4E-B791-A1C000815AAE}" sibTransId="{1B9E6864-3807-6E4A-B754-1D223EF940FB}"/>
    <dgm:cxn modelId="{31DEB778-D271-424D-9F53-D9E2191670C5}" srcId="{26C47A38-2B66-7F40-BD84-8BA127F85B4A}" destId="{8CED42FD-87E9-D148-B8EE-E7DC6D20B11B}" srcOrd="3" destOrd="0" parTransId="{398865C1-93B9-8141-98DA-BD08F91CE505}" sibTransId="{3E732220-C4DA-6745-9932-9F09B2CA08DE}"/>
    <dgm:cxn modelId="{387C8989-3C1A-E141-A3DF-56631B95E75A}" type="presParOf" srcId="{B99E42C4-9597-4E46-9836-BBAAD22B54DE}" destId="{0CDA2FBD-56D4-3448-B8EA-B35C5448640F}" srcOrd="0" destOrd="0" presId="urn:microsoft.com/office/officeart/2005/8/layout/lProcess2"/>
    <dgm:cxn modelId="{C23D0B6C-0F69-0A46-B856-6877CAF173DA}" type="presParOf" srcId="{0CDA2FBD-56D4-3448-B8EA-B35C5448640F}" destId="{6A3339CF-E848-F744-B701-37B257580253}" srcOrd="0" destOrd="0" presId="urn:microsoft.com/office/officeart/2005/8/layout/lProcess2"/>
    <dgm:cxn modelId="{9653EACC-9E9B-5E4F-BF15-17B7FA750AB7}" type="presParOf" srcId="{0CDA2FBD-56D4-3448-B8EA-B35C5448640F}" destId="{D75FF0AB-C8A9-7949-9F5D-6B7AE5F1FF88}" srcOrd="1" destOrd="0" presId="urn:microsoft.com/office/officeart/2005/8/layout/lProcess2"/>
    <dgm:cxn modelId="{0665004B-74DF-2148-84DD-68409EC93053}" type="presParOf" srcId="{0CDA2FBD-56D4-3448-B8EA-B35C5448640F}" destId="{6768BE2A-0274-0F45-8BFA-5AC25541A819}" srcOrd="2" destOrd="0" presId="urn:microsoft.com/office/officeart/2005/8/layout/lProcess2"/>
    <dgm:cxn modelId="{5748295E-8F7D-8349-9BAA-B90A884AA8BB}" type="presParOf" srcId="{6768BE2A-0274-0F45-8BFA-5AC25541A819}" destId="{919A0CCD-9214-3847-ACB3-C012F306F968}" srcOrd="0" destOrd="0" presId="urn:microsoft.com/office/officeart/2005/8/layout/lProcess2"/>
    <dgm:cxn modelId="{C5552FEE-0034-1840-880E-5EEA46368DE9}" type="presParOf" srcId="{919A0CCD-9214-3847-ACB3-C012F306F968}" destId="{5E404788-4987-624F-9294-0ADB849A43E4}" srcOrd="0" destOrd="0" presId="urn:microsoft.com/office/officeart/2005/8/layout/lProcess2"/>
    <dgm:cxn modelId="{81624E3F-0AEA-0C43-B80A-DD10115CCBE9}" type="presParOf" srcId="{919A0CCD-9214-3847-ACB3-C012F306F968}" destId="{005DD283-9C85-384D-B2ED-7666C647DF93}" srcOrd="1" destOrd="0" presId="urn:microsoft.com/office/officeart/2005/8/layout/lProcess2"/>
    <dgm:cxn modelId="{5291FEFA-4C0E-BC4C-9197-E7120E4F22B1}" type="presParOf" srcId="{919A0CCD-9214-3847-ACB3-C012F306F968}" destId="{D2C8B71A-C952-9B43-B8A6-420F51DDEF53}" srcOrd="2" destOrd="0" presId="urn:microsoft.com/office/officeart/2005/8/layout/lProcess2"/>
    <dgm:cxn modelId="{EFF93E57-B0A5-3D48-A3F0-D655AFD8FBA8}" type="presParOf" srcId="{919A0CCD-9214-3847-ACB3-C012F306F968}" destId="{47C0A153-9D28-3343-A0B4-EA9026E227CC}" srcOrd="3" destOrd="0" presId="urn:microsoft.com/office/officeart/2005/8/layout/lProcess2"/>
    <dgm:cxn modelId="{9F947630-47AD-F24D-A9D9-2A6D404A3522}" type="presParOf" srcId="{919A0CCD-9214-3847-ACB3-C012F306F968}" destId="{992F6AD0-4D20-A744-9BCF-DAAD26A71C26}" srcOrd="4" destOrd="0" presId="urn:microsoft.com/office/officeart/2005/8/layout/lProcess2"/>
    <dgm:cxn modelId="{B504EA74-2AF7-FA49-8749-BA9183F3448F}" type="presParOf" srcId="{919A0CCD-9214-3847-ACB3-C012F306F968}" destId="{511313F8-ABED-8746-97F0-FD95C628E456}" srcOrd="5" destOrd="0" presId="urn:microsoft.com/office/officeart/2005/8/layout/lProcess2"/>
    <dgm:cxn modelId="{1829072B-CAC2-BA4E-9CEC-E261D68E9539}" type="presParOf" srcId="{919A0CCD-9214-3847-ACB3-C012F306F968}" destId="{1B4B4880-E14C-4C4E-9385-F12C8A50ECBF}" srcOrd="6" destOrd="0" presId="urn:microsoft.com/office/officeart/2005/8/layout/lProcess2"/>
    <dgm:cxn modelId="{07556106-6DF8-2A4D-8279-CA942C6747AD}" type="presParOf" srcId="{919A0CCD-9214-3847-ACB3-C012F306F968}" destId="{2F57A03A-50C3-C942-8ACB-3BBE327CF241}" srcOrd="7" destOrd="0" presId="urn:microsoft.com/office/officeart/2005/8/layout/lProcess2"/>
    <dgm:cxn modelId="{C4812307-95F7-F54B-9DB4-5987CF10CEE5}" type="presParOf" srcId="{919A0CCD-9214-3847-ACB3-C012F306F968}" destId="{0F848E18-EF78-474D-BBB1-92B8EB1533B0}" srcOrd="8" destOrd="0" presId="urn:microsoft.com/office/officeart/2005/8/layout/lProcess2"/>
    <dgm:cxn modelId="{211AEC93-9501-B54E-9594-64CAE42BEFC6}" type="presParOf" srcId="{B99E42C4-9597-4E46-9836-BBAAD22B54DE}" destId="{520E8C31-ED5C-F54A-A72C-0873035CF27E}" srcOrd="1" destOrd="0" presId="urn:microsoft.com/office/officeart/2005/8/layout/lProcess2"/>
    <dgm:cxn modelId="{0337692D-B874-2D43-8610-07FD22D02DA4}" type="presParOf" srcId="{B99E42C4-9597-4E46-9836-BBAAD22B54DE}" destId="{C19A016C-558E-EE45-A218-F42EB57D80B1}" srcOrd="2" destOrd="0" presId="urn:microsoft.com/office/officeart/2005/8/layout/lProcess2"/>
    <dgm:cxn modelId="{A4D4D090-E982-3342-AFD0-6F56277FFFDD}" type="presParOf" srcId="{C19A016C-558E-EE45-A218-F42EB57D80B1}" destId="{66325A02-BB04-AF4E-B363-58B969AEEFB2}" srcOrd="0" destOrd="0" presId="urn:microsoft.com/office/officeart/2005/8/layout/lProcess2"/>
    <dgm:cxn modelId="{87C462CE-72DE-F14B-B8B1-172211A01A52}" type="presParOf" srcId="{C19A016C-558E-EE45-A218-F42EB57D80B1}" destId="{43597ACE-3EBC-5A40-8521-5283B9345C53}" srcOrd="1" destOrd="0" presId="urn:microsoft.com/office/officeart/2005/8/layout/lProcess2"/>
    <dgm:cxn modelId="{B7F618C7-20B9-C648-89E9-09E1DE9D4884}" type="presParOf" srcId="{C19A016C-558E-EE45-A218-F42EB57D80B1}" destId="{D9258EA7-E149-E349-AAF1-89C328DB9970}" srcOrd="2" destOrd="0" presId="urn:microsoft.com/office/officeart/2005/8/layout/lProcess2"/>
    <dgm:cxn modelId="{A2276519-C099-BE45-990B-DF31AF367BEF}" type="presParOf" srcId="{D9258EA7-E149-E349-AAF1-89C328DB9970}" destId="{0AF95DFC-70F8-B64F-9AB5-0EA50B7AF685}" srcOrd="0" destOrd="0" presId="urn:microsoft.com/office/officeart/2005/8/layout/lProcess2"/>
    <dgm:cxn modelId="{85E4E685-EE52-A244-9C1A-EC0CA600F1B4}" type="presParOf" srcId="{0AF95DFC-70F8-B64F-9AB5-0EA50B7AF685}" destId="{B2162FDD-2B7A-B74F-B4DA-1F6102D65064}" srcOrd="0" destOrd="0" presId="urn:microsoft.com/office/officeart/2005/8/layout/lProcess2"/>
    <dgm:cxn modelId="{8A3C9DD4-4DF7-C84E-88EC-702EBFA6C198}" type="presParOf" srcId="{0AF95DFC-70F8-B64F-9AB5-0EA50B7AF685}" destId="{D4C7B84E-D8C8-7944-8D79-781AC4B88FC1}" srcOrd="1" destOrd="0" presId="urn:microsoft.com/office/officeart/2005/8/layout/lProcess2"/>
    <dgm:cxn modelId="{F872E090-8A9C-884D-848C-69A484A5A1EA}" type="presParOf" srcId="{0AF95DFC-70F8-B64F-9AB5-0EA50B7AF685}" destId="{3A5223BA-E133-D142-A432-3E018E93D63C}" srcOrd="2" destOrd="0" presId="urn:microsoft.com/office/officeart/2005/8/layout/lProcess2"/>
    <dgm:cxn modelId="{E7D593B7-B645-3A44-8FBF-A019E5784506}" type="presParOf" srcId="{B99E42C4-9597-4E46-9836-BBAAD22B54DE}" destId="{42BCBD3E-5989-E74A-B4B6-6AC7E7312C88}" srcOrd="3" destOrd="0" presId="urn:microsoft.com/office/officeart/2005/8/layout/lProcess2"/>
    <dgm:cxn modelId="{E192939A-A5BC-E343-8D44-7620A46F9D0C}" type="presParOf" srcId="{B99E42C4-9597-4E46-9836-BBAAD22B54DE}" destId="{E0A41EEB-2223-D745-A310-0779F29563CA}" srcOrd="4" destOrd="0" presId="urn:microsoft.com/office/officeart/2005/8/layout/lProcess2"/>
    <dgm:cxn modelId="{E6C229E2-5B4D-D04C-910B-B556B9E306B1}" type="presParOf" srcId="{E0A41EEB-2223-D745-A310-0779F29563CA}" destId="{B7AF1C40-CEBD-AE46-9714-46B4B409BE44}" srcOrd="0" destOrd="0" presId="urn:microsoft.com/office/officeart/2005/8/layout/lProcess2"/>
    <dgm:cxn modelId="{5F011D0E-1315-3E4D-82C2-EF240EC2915E}" type="presParOf" srcId="{E0A41EEB-2223-D745-A310-0779F29563CA}" destId="{D0BA75B7-EA32-114B-BD59-727DFE4425B2}" srcOrd="1" destOrd="0" presId="urn:microsoft.com/office/officeart/2005/8/layout/lProcess2"/>
    <dgm:cxn modelId="{26E36E06-BBF6-864A-AE10-B1DE0E3386E7}" type="presParOf" srcId="{E0A41EEB-2223-D745-A310-0779F29563CA}" destId="{C93D9F5F-E5F1-724B-A198-EC95B93146D9}" srcOrd="2" destOrd="0" presId="urn:microsoft.com/office/officeart/2005/8/layout/lProcess2"/>
    <dgm:cxn modelId="{ED784574-9A1C-F749-A113-76F644DB397F}" type="presParOf" srcId="{C93D9F5F-E5F1-724B-A198-EC95B93146D9}" destId="{9D166C29-F1F7-1B4D-B951-092430F571B1}" srcOrd="0" destOrd="0" presId="urn:microsoft.com/office/officeart/2005/8/layout/lProcess2"/>
    <dgm:cxn modelId="{E9EA7193-E936-9C46-9A66-DAF5F249E2AC}" type="presParOf" srcId="{9D166C29-F1F7-1B4D-B951-092430F571B1}" destId="{7A9EDA4F-F6EE-894E-8749-79F4C2E2BCA8}" srcOrd="0" destOrd="0" presId="urn:microsoft.com/office/officeart/2005/8/layout/lProcess2"/>
    <dgm:cxn modelId="{E667AC64-ED02-0448-AE80-5E85176EBEB7}" type="presParOf" srcId="{9D166C29-F1F7-1B4D-B951-092430F571B1}" destId="{A4F6C552-ADA0-9E45-A4AB-2E7C5493BC56}" srcOrd="1" destOrd="0" presId="urn:microsoft.com/office/officeart/2005/8/layout/lProcess2"/>
    <dgm:cxn modelId="{B05A55B5-9EE2-6F45-831E-66C2517AFBEC}" type="presParOf" srcId="{9D166C29-F1F7-1B4D-B951-092430F571B1}" destId="{EDAC5491-A3E2-924C-AD96-C550444310EC}" srcOrd="2" destOrd="0" presId="urn:microsoft.com/office/officeart/2005/8/layout/lProcess2"/>
    <dgm:cxn modelId="{7265337B-D0DA-FE4A-91E9-B124A548A35F}" type="presParOf" srcId="{9D166C29-F1F7-1B4D-B951-092430F571B1}" destId="{EBFD51C4-0B00-8F45-91A1-50A7851C29A2}" srcOrd="3" destOrd="0" presId="urn:microsoft.com/office/officeart/2005/8/layout/lProcess2"/>
    <dgm:cxn modelId="{38EB84DC-10B6-C346-BDE9-12258B66C32F}" type="presParOf" srcId="{9D166C29-F1F7-1B4D-B951-092430F571B1}" destId="{D62A40B9-FDA2-E241-BCFB-D2891C5448E7}" srcOrd="4" destOrd="0" presId="urn:microsoft.com/office/officeart/2005/8/layout/lProcess2"/>
    <dgm:cxn modelId="{79D82892-CCFF-114D-9099-AE70931A5E22}" type="presParOf" srcId="{B99E42C4-9597-4E46-9836-BBAAD22B54DE}" destId="{BE49B4BE-3CC4-DA4C-9079-3E1F7C3C7A0D}" srcOrd="5" destOrd="0" presId="urn:microsoft.com/office/officeart/2005/8/layout/lProcess2"/>
    <dgm:cxn modelId="{706FEA8B-1647-454D-ABDB-723C845E53CC}" type="presParOf" srcId="{B99E42C4-9597-4E46-9836-BBAAD22B54DE}" destId="{43AE9B8E-FFFD-0D47-93B5-60B1003BA71F}" srcOrd="6" destOrd="0" presId="urn:microsoft.com/office/officeart/2005/8/layout/lProcess2"/>
    <dgm:cxn modelId="{1115359A-9D5F-F845-80FF-D77A3C2864ED}" type="presParOf" srcId="{43AE9B8E-FFFD-0D47-93B5-60B1003BA71F}" destId="{F50238BE-6E72-C746-94EB-6159CF9E0B55}" srcOrd="0" destOrd="0" presId="urn:microsoft.com/office/officeart/2005/8/layout/lProcess2"/>
    <dgm:cxn modelId="{7183C078-FAA5-3047-936C-7D787EBDAFA2}" type="presParOf" srcId="{43AE9B8E-FFFD-0D47-93B5-60B1003BA71F}" destId="{B98C301A-65C8-2342-8A9D-118D620E6C52}" srcOrd="1" destOrd="0" presId="urn:microsoft.com/office/officeart/2005/8/layout/lProcess2"/>
    <dgm:cxn modelId="{3AEBFCE0-BE2C-B04F-870E-A2EC08FCACDF}" type="presParOf" srcId="{43AE9B8E-FFFD-0D47-93B5-60B1003BA71F}" destId="{B4CBBFBE-2137-0049-8773-F4B040856325}" srcOrd="2" destOrd="0" presId="urn:microsoft.com/office/officeart/2005/8/layout/lProcess2"/>
    <dgm:cxn modelId="{42BE1377-4B97-274F-B7E1-9F6967EB80E2}" type="presParOf" srcId="{B4CBBFBE-2137-0049-8773-F4B040856325}" destId="{982FD6F7-BE5A-C147-8A58-7861058E34BF}" srcOrd="0" destOrd="0" presId="urn:microsoft.com/office/officeart/2005/8/layout/lProcess2"/>
    <dgm:cxn modelId="{9B0A357E-97DC-1A47-9990-607A12DCC415}" type="presParOf" srcId="{982FD6F7-BE5A-C147-8A58-7861058E34BF}" destId="{2C7505A0-49B4-6F47-BAE1-25D679E57894}" srcOrd="0" destOrd="0" presId="urn:microsoft.com/office/officeart/2005/8/layout/lProcess2"/>
    <dgm:cxn modelId="{2A04E77F-61CB-F943-8B4B-B81F1DD1B789}" type="presParOf" srcId="{982FD6F7-BE5A-C147-8A58-7861058E34BF}" destId="{B2258803-4731-0447-AF57-BF459042704D}" srcOrd="1" destOrd="0" presId="urn:microsoft.com/office/officeart/2005/8/layout/lProcess2"/>
    <dgm:cxn modelId="{EB75F314-D370-7E45-BB55-5A2540187DDD}" type="presParOf" srcId="{982FD6F7-BE5A-C147-8A58-7861058E34BF}" destId="{E2B93DD0-81AE-6140-9FED-3BFCCB0DFCE8}" srcOrd="2" destOrd="0" presId="urn:microsoft.com/office/officeart/2005/8/layout/lProcess2"/>
    <dgm:cxn modelId="{4C8220E1-C205-9647-963C-E0871E689535}" type="presParOf" srcId="{B99E42C4-9597-4E46-9836-BBAAD22B54DE}" destId="{65584399-EAA0-AB44-80A5-DD217F8B6366}" srcOrd="7" destOrd="0" presId="urn:microsoft.com/office/officeart/2005/8/layout/lProcess2"/>
    <dgm:cxn modelId="{64F95934-3BE2-9B49-8C1D-FF5D04D341CC}" type="presParOf" srcId="{B99E42C4-9597-4E46-9836-BBAAD22B54DE}" destId="{3E36A451-C951-E946-802D-3EE80DEC2304}" srcOrd="8" destOrd="0" presId="urn:microsoft.com/office/officeart/2005/8/layout/lProcess2"/>
    <dgm:cxn modelId="{C18CF9A7-B558-8149-AABF-DD68C1B267A4}" type="presParOf" srcId="{3E36A451-C951-E946-802D-3EE80DEC2304}" destId="{E5F9734E-5FA1-1A47-9242-F52AF8008D24}" srcOrd="0" destOrd="0" presId="urn:microsoft.com/office/officeart/2005/8/layout/lProcess2"/>
    <dgm:cxn modelId="{9A632265-22DA-7441-83C8-7F9BC5F3B892}" type="presParOf" srcId="{3E36A451-C951-E946-802D-3EE80DEC2304}" destId="{072D97D7-6316-E346-8A12-7F735CF85B39}" srcOrd="1" destOrd="0" presId="urn:microsoft.com/office/officeart/2005/8/layout/lProcess2"/>
    <dgm:cxn modelId="{FF72927A-7303-F045-8421-9665517C300D}" type="presParOf" srcId="{3E36A451-C951-E946-802D-3EE80DEC2304}" destId="{B25CEA60-BAA7-6A43-8037-1EDFF006A39F}" srcOrd="2" destOrd="0" presId="urn:microsoft.com/office/officeart/2005/8/layout/lProcess2"/>
    <dgm:cxn modelId="{742DDADF-D586-8045-BFD1-EF71B7A34D10}" type="presParOf" srcId="{B25CEA60-BAA7-6A43-8037-1EDFF006A39F}" destId="{CDF84144-17E4-2A40-8100-77824C45581D}" srcOrd="0" destOrd="0" presId="urn:microsoft.com/office/officeart/2005/8/layout/lProcess2"/>
    <dgm:cxn modelId="{6DB7BE43-52C4-5C4C-8E94-F125788406A5}" type="presParOf" srcId="{CDF84144-17E4-2A40-8100-77824C45581D}" destId="{59502851-7813-BF4D-9466-6E537E706DCF}" srcOrd="0" destOrd="0" presId="urn:microsoft.com/office/officeart/2005/8/layout/lProcess2"/>
    <dgm:cxn modelId="{C6EC8CB3-9F8E-8F41-A966-55AF1EB62A8B}" type="presParOf" srcId="{CDF84144-17E4-2A40-8100-77824C45581D}" destId="{B672920A-9E68-394F-9A81-7FBD2CF38B4C}" srcOrd="1" destOrd="0" presId="urn:microsoft.com/office/officeart/2005/8/layout/lProcess2"/>
    <dgm:cxn modelId="{E2EC5190-FBA9-7142-90A8-0B9EDB5D3498}" type="presParOf" srcId="{CDF84144-17E4-2A40-8100-77824C45581D}" destId="{9A48E223-0025-5047-8215-B22F0C2FA1E7}" srcOrd="2" destOrd="0" presId="urn:microsoft.com/office/officeart/2005/8/layout/lProcess2"/>
    <dgm:cxn modelId="{EF6D2FC7-7287-6F4E-8721-525CB9277287}" type="presParOf" srcId="{CDF84144-17E4-2A40-8100-77824C45581D}" destId="{CE82D040-EC9E-444B-A7E6-C59D7CCF3C37}" srcOrd="3" destOrd="0" presId="urn:microsoft.com/office/officeart/2005/8/layout/lProcess2"/>
    <dgm:cxn modelId="{A73222E5-2620-3847-9322-897B8A390E34}" type="presParOf" srcId="{CDF84144-17E4-2A40-8100-77824C45581D}" destId="{733D13B6-17D8-9540-9A10-72864C7277B6}"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C47A38-2B66-7F40-BD84-8BA127F85B4A}"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GB"/>
        </a:p>
      </dgm:t>
    </dgm:pt>
    <dgm:pt modelId="{C6FAD1E4-6F2E-754E-AB81-0FBD52434730}">
      <dgm:prSet phldrT="[Text]" custT="1"/>
      <dgm:spPr/>
      <dgm:t>
        <a:bodyPr/>
        <a:lstStyle/>
        <a:p>
          <a:r>
            <a:rPr lang="en-GB" sz="2000" dirty="0" smtClean="0"/>
            <a:t>Federation Practices</a:t>
          </a:r>
          <a:endParaRPr lang="en-GB" sz="2000" dirty="0"/>
        </a:p>
      </dgm:t>
    </dgm:pt>
    <dgm:pt modelId="{C4B5D748-9E50-2D4C-8FC5-30FBBCCD4493}" type="parTrans" cxnId="{A0796040-1766-BA4E-9004-DF48C329B6FC}">
      <dgm:prSet/>
      <dgm:spPr/>
      <dgm:t>
        <a:bodyPr/>
        <a:lstStyle/>
        <a:p>
          <a:endParaRPr lang="en-GB"/>
        </a:p>
      </dgm:t>
    </dgm:pt>
    <dgm:pt modelId="{7596A44B-52D3-BE49-A0E2-0FDB80EFB3D5}" type="sibTrans" cxnId="{A0796040-1766-BA4E-9004-DF48C329B6FC}">
      <dgm:prSet/>
      <dgm:spPr/>
      <dgm:t>
        <a:bodyPr/>
        <a:lstStyle/>
        <a:p>
          <a:endParaRPr lang="en-GB"/>
        </a:p>
      </dgm:t>
    </dgm:pt>
    <dgm:pt modelId="{8CED42FD-87E9-D148-B8EE-E7DC6D20B11B}">
      <dgm:prSet phldrT="[Text]" custT="1"/>
      <dgm:spPr>
        <a:solidFill>
          <a:srgbClr val="E5642F"/>
        </a:solidFill>
      </dgm:spPr>
      <dgm:t>
        <a:bodyPr/>
        <a:lstStyle/>
        <a:p>
          <a:r>
            <a:rPr lang="en-GB" sz="2000" dirty="0" smtClean="0"/>
            <a:t>Assurance Business Case</a:t>
          </a:r>
          <a:endParaRPr lang="en-GB" sz="2000" dirty="0"/>
        </a:p>
      </dgm:t>
    </dgm:pt>
    <dgm:pt modelId="{398865C1-93B9-8141-98DA-BD08F91CE505}" type="parTrans" cxnId="{31DEB778-D271-424D-9F53-D9E2191670C5}">
      <dgm:prSet/>
      <dgm:spPr/>
      <dgm:t>
        <a:bodyPr/>
        <a:lstStyle/>
        <a:p>
          <a:endParaRPr lang="en-GB"/>
        </a:p>
      </dgm:t>
    </dgm:pt>
    <dgm:pt modelId="{3E732220-C4DA-6745-9932-9F09B2CA08DE}" type="sibTrans" cxnId="{31DEB778-D271-424D-9F53-D9E2191670C5}">
      <dgm:prSet/>
      <dgm:spPr/>
      <dgm:t>
        <a:bodyPr/>
        <a:lstStyle/>
        <a:p>
          <a:endParaRPr lang="en-GB"/>
        </a:p>
      </dgm:t>
    </dgm:pt>
    <dgm:pt modelId="{0659CC62-A800-8349-BAC0-480A10B9908F}">
      <dgm:prSet phldrT="[Text]" custT="1"/>
      <dgm:spPr/>
      <dgm:t>
        <a:bodyPr/>
        <a:lstStyle/>
        <a:p>
          <a:r>
            <a:rPr lang="en-GB" sz="2000" dirty="0" smtClean="0"/>
            <a:t>Interoperability</a:t>
          </a:r>
          <a:endParaRPr lang="en-GB" sz="2000" dirty="0"/>
        </a:p>
      </dgm:t>
    </dgm:pt>
    <dgm:pt modelId="{F6C6C8F9-7034-074C-A61C-7A5AC4A2D1C7}" type="parTrans" cxnId="{F98B2FC1-E53E-3649-8A5D-6192CC4BCC27}">
      <dgm:prSet/>
      <dgm:spPr/>
      <dgm:t>
        <a:bodyPr/>
        <a:lstStyle/>
        <a:p>
          <a:endParaRPr lang="en-GB"/>
        </a:p>
      </dgm:t>
    </dgm:pt>
    <dgm:pt modelId="{750FD7EE-2ED6-B449-AA13-1D765CB397E9}" type="sibTrans" cxnId="{F98B2FC1-E53E-3649-8A5D-6192CC4BCC27}">
      <dgm:prSet/>
      <dgm:spPr/>
      <dgm:t>
        <a:bodyPr/>
        <a:lstStyle/>
        <a:p>
          <a:endParaRPr lang="en-GB"/>
        </a:p>
      </dgm:t>
    </dgm:pt>
    <dgm:pt modelId="{F6123A51-C310-CE42-B060-6C3B06FE4157}">
      <dgm:prSet phldrT="[Text]"/>
      <dgm:spPr/>
      <dgm:t>
        <a:bodyPr/>
        <a:lstStyle/>
        <a:p>
          <a:r>
            <a:rPr lang="en-GB" dirty="0" smtClean="0"/>
            <a:t>Cost-benefit analysis for campuses adopting assurance profiles.</a:t>
          </a:r>
          <a:endParaRPr lang="en-GB" dirty="0"/>
        </a:p>
      </dgm:t>
    </dgm:pt>
    <dgm:pt modelId="{CC4721C9-C912-A748-BD03-472C187A7C0D}" type="parTrans" cxnId="{0BE84ADA-504E-2844-AD20-465AA6492324}">
      <dgm:prSet/>
      <dgm:spPr/>
      <dgm:t>
        <a:bodyPr/>
        <a:lstStyle/>
        <a:p>
          <a:endParaRPr lang="en-GB"/>
        </a:p>
      </dgm:t>
    </dgm:pt>
    <dgm:pt modelId="{1199EBB9-39E9-BD44-8B41-138548C1746A}" type="sibTrans" cxnId="{0BE84ADA-504E-2844-AD20-465AA6492324}">
      <dgm:prSet/>
      <dgm:spPr/>
      <dgm:t>
        <a:bodyPr/>
        <a:lstStyle/>
        <a:p>
          <a:endParaRPr lang="en-GB"/>
        </a:p>
      </dgm:t>
    </dgm:pt>
    <dgm:pt modelId="{57F283A7-59AE-0A48-9DE9-D42D378D32D2}">
      <dgm:prSet phldrT="[Text]"/>
      <dgm:spPr/>
      <dgm:t>
        <a:bodyPr/>
        <a:lstStyle/>
        <a:p>
          <a:r>
            <a:rPr lang="en-GB" dirty="0" smtClean="0"/>
            <a:t>Complete STORK-</a:t>
          </a:r>
          <a:r>
            <a:rPr lang="en-GB" dirty="0" err="1" smtClean="0"/>
            <a:t>eduGAIN</a:t>
          </a:r>
          <a:r>
            <a:rPr lang="en-GB" dirty="0" smtClean="0"/>
            <a:t> interoperability pilot and </a:t>
          </a:r>
          <a:r>
            <a:rPr lang="en-GB" dirty="0" err="1" smtClean="0"/>
            <a:t>eIDAS</a:t>
          </a:r>
          <a:r>
            <a:rPr lang="en-GB" dirty="0" smtClean="0"/>
            <a:t> scoping.</a:t>
          </a:r>
          <a:endParaRPr lang="en-GB" dirty="0"/>
        </a:p>
      </dgm:t>
    </dgm:pt>
    <dgm:pt modelId="{57E641E2-64D6-8544-9EFA-8928284D3A47}" type="parTrans" cxnId="{27EB82FE-BBDC-2542-AF66-083EB507A5E6}">
      <dgm:prSet/>
      <dgm:spPr/>
      <dgm:t>
        <a:bodyPr/>
        <a:lstStyle/>
        <a:p>
          <a:endParaRPr lang="en-GB"/>
        </a:p>
      </dgm:t>
    </dgm:pt>
    <dgm:pt modelId="{B9525162-99A8-854E-AF03-702AD829E6A4}" type="sibTrans" cxnId="{27EB82FE-BBDC-2542-AF66-083EB507A5E6}">
      <dgm:prSet/>
      <dgm:spPr/>
      <dgm:t>
        <a:bodyPr/>
        <a:lstStyle/>
        <a:p>
          <a:endParaRPr lang="en-GB"/>
        </a:p>
      </dgm:t>
    </dgm:pt>
    <dgm:pt modelId="{2EB44CB6-2266-B945-BA9B-6E7997B4AE5C}">
      <dgm:prSet phldrT="[Text]"/>
      <dgm:spPr/>
      <dgm:t>
        <a:bodyPr/>
        <a:lstStyle/>
        <a:p>
          <a:r>
            <a:rPr lang="en-GB" dirty="0" smtClean="0"/>
            <a:t>Establish common Metadata Registration Practice Statement.</a:t>
          </a:r>
          <a:endParaRPr lang="en-GB" dirty="0"/>
        </a:p>
      </dgm:t>
    </dgm:pt>
    <dgm:pt modelId="{89578617-5636-ED41-9C7C-2DA10C1F7950}" type="parTrans" cxnId="{B1C9C4B7-A15F-984F-9BAA-4C189C7F2849}">
      <dgm:prSet/>
      <dgm:spPr/>
      <dgm:t>
        <a:bodyPr/>
        <a:lstStyle/>
        <a:p>
          <a:endParaRPr lang="en-GB"/>
        </a:p>
      </dgm:t>
    </dgm:pt>
    <dgm:pt modelId="{35AD3D7E-B82B-7043-AE7E-252C7FF193F1}" type="sibTrans" cxnId="{B1C9C4B7-A15F-984F-9BAA-4C189C7F2849}">
      <dgm:prSet/>
      <dgm:spPr/>
      <dgm:t>
        <a:bodyPr/>
        <a:lstStyle/>
        <a:p>
          <a:endParaRPr lang="en-GB"/>
        </a:p>
      </dgm:t>
    </dgm:pt>
    <dgm:pt modelId="{85024CD5-831D-B546-89B8-4253D6EE6BCF}">
      <dgm:prSet phldrT="[Text]" custT="1"/>
      <dgm:spPr>
        <a:solidFill>
          <a:srgbClr val="E5642F"/>
        </a:solidFill>
      </dgm:spPr>
      <dgm:t>
        <a:bodyPr/>
        <a:lstStyle/>
        <a:p>
          <a:r>
            <a:rPr lang="en-GB" sz="2000" dirty="0" smtClean="0"/>
            <a:t>Entity Categories</a:t>
          </a:r>
          <a:endParaRPr lang="en-GB" sz="2000" dirty="0"/>
        </a:p>
      </dgm:t>
    </dgm:pt>
    <dgm:pt modelId="{7EDE6693-59D3-D64E-8230-A40C97EBA590}" type="parTrans" cxnId="{B631013E-7033-5449-BF61-EA91D871DF07}">
      <dgm:prSet/>
      <dgm:spPr/>
      <dgm:t>
        <a:bodyPr/>
        <a:lstStyle/>
        <a:p>
          <a:endParaRPr lang="en-GB"/>
        </a:p>
      </dgm:t>
    </dgm:pt>
    <dgm:pt modelId="{55EB5B83-0AAA-C147-9394-12BDE82A9FAB}" type="sibTrans" cxnId="{B631013E-7033-5449-BF61-EA91D871DF07}">
      <dgm:prSet/>
      <dgm:spPr/>
      <dgm:t>
        <a:bodyPr/>
        <a:lstStyle/>
        <a:p>
          <a:endParaRPr lang="en-GB"/>
        </a:p>
      </dgm:t>
    </dgm:pt>
    <dgm:pt modelId="{44B7CB9B-A521-2F40-B948-0F5487AECBD9}">
      <dgm:prSet phldrT="[Text]"/>
      <dgm:spPr>
        <a:solidFill>
          <a:srgbClr val="D0DDE2"/>
        </a:solidFill>
      </dgm:spPr>
      <dgm:t>
        <a:bodyPr/>
        <a:lstStyle/>
        <a:p>
          <a:r>
            <a:rPr lang="en-GB" dirty="0" smtClean="0"/>
            <a:t>Support the rollout of “Research and Scholarship” and “Code of Conduct” categories.</a:t>
          </a:r>
          <a:endParaRPr lang="en-GB" dirty="0"/>
        </a:p>
      </dgm:t>
    </dgm:pt>
    <dgm:pt modelId="{28D8309C-D99F-D349-8372-F1CE1BB2274C}" type="parTrans" cxnId="{ACD0F590-7A08-4B48-B8A8-74A003E84BE6}">
      <dgm:prSet/>
      <dgm:spPr/>
      <dgm:t>
        <a:bodyPr/>
        <a:lstStyle/>
        <a:p>
          <a:endParaRPr lang="en-GB"/>
        </a:p>
      </dgm:t>
    </dgm:pt>
    <dgm:pt modelId="{E05E5B97-E28B-D54E-A0F7-12606C72E5EB}" type="sibTrans" cxnId="{ACD0F590-7A08-4B48-B8A8-74A003E84BE6}">
      <dgm:prSet/>
      <dgm:spPr/>
      <dgm:t>
        <a:bodyPr/>
        <a:lstStyle/>
        <a:p>
          <a:endParaRPr lang="en-GB"/>
        </a:p>
      </dgm:t>
    </dgm:pt>
    <dgm:pt modelId="{0AEAC56C-49A3-C748-976B-9F0268892C41}">
      <dgm:prSet phldrT="[Text]" custT="1"/>
      <dgm:spPr>
        <a:solidFill>
          <a:schemeClr val="bg2"/>
        </a:solidFill>
      </dgm:spPr>
      <dgm:t>
        <a:bodyPr/>
        <a:lstStyle/>
        <a:p>
          <a:r>
            <a:rPr lang="en-GB" sz="2000" dirty="0" smtClean="0"/>
            <a:t>Code of Conduct</a:t>
          </a:r>
          <a:endParaRPr lang="en-GB" sz="2000" dirty="0"/>
        </a:p>
      </dgm:t>
    </dgm:pt>
    <dgm:pt modelId="{C146D7B5-3BD4-C74C-9B4D-67EF2EBC1AFB}" type="parTrans" cxnId="{9AE4C549-02F2-F049-9C0F-CA9F0AA0204F}">
      <dgm:prSet/>
      <dgm:spPr/>
      <dgm:t>
        <a:bodyPr/>
        <a:lstStyle/>
        <a:p>
          <a:endParaRPr lang="en-GB"/>
        </a:p>
      </dgm:t>
    </dgm:pt>
    <dgm:pt modelId="{3141649F-8A59-1A4C-A789-F70C7D95E391}" type="sibTrans" cxnId="{9AE4C549-02F2-F049-9C0F-CA9F0AA0204F}">
      <dgm:prSet/>
      <dgm:spPr/>
      <dgm:t>
        <a:bodyPr/>
        <a:lstStyle/>
        <a:p>
          <a:endParaRPr lang="en-GB"/>
        </a:p>
      </dgm:t>
    </dgm:pt>
    <dgm:pt modelId="{6FD9800C-D46D-C947-9F0C-A56867539293}">
      <dgm:prSet phldrT="[Text]"/>
      <dgm:spPr>
        <a:solidFill>
          <a:srgbClr val="D0DDE2"/>
        </a:solidFill>
      </dgm:spPr>
      <dgm:t>
        <a:bodyPr/>
        <a:lstStyle/>
        <a:p>
          <a:r>
            <a:rPr lang="en-GB" dirty="0" smtClean="0"/>
            <a:t>Continue development of non EU / EEA Code of Conduct. </a:t>
          </a:r>
          <a:endParaRPr lang="en-GB" dirty="0"/>
        </a:p>
      </dgm:t>
    </dgm:pt>
    <dgm:pt modelId="{B0B45379-81B1-BE4E-B791-A1C000815AAE}" type="parTrans" cxnId="{64453C54-7648-774B-B34E-BAB1768245EE}">
      <dgm:prSet/>
      <dgm:spPr/>
      <dgm:t>
        <a:bodyPr/>
        <a:lstStyle/>
        <a:p>
          <a:endParaRPr lang="en-GB"/>
        </a:p>
      </dgm:t>
    </dgm:pt>
    <dgm:pt modelId="{1B9E6864-3807-6E4A-B754-1D223EF940FB}" type="sibTrans" cxnId="{64453C54-7648-774B-B34E-BAB1768245EE}">
      <dgm:prSet/>
      <dgm:spPr/>
      <dgm:t>
        <a:bodyPr/>
        <a:lstStyle/>
        <a:p>
          <a:endParaRPr lang="en-GB"/>
        </a:p>
      </dgm:t>
    </dgm:pt>
    <dgm:pt modelId="{5CC9AADF-82F9-A548-A1D0-AC42840C9EB2}">
      <dgm:prSet phldrT="[Text]"/>
      <dgm:spPr>
        <a:solidFill>
          <a:srgbClr val="D0DDE2"/>
        </a:solidFill>
      </dgm:spPr>
      <dgm:t>
        <a:bodyPr/>
        <a:lstStyle/>
        <a:p>
          <a:r>
            <a:rPr lang="en-GB" dirty="0" smtClean="0"/>
            <a:t>Support the creation of “Affiliation” and “Academia” categories.</a:t>
          </a:r>
          <a:endParaRPr lang="en-GB" dirty="0"/>
        </a:p>
      </dgm:t>
    </dgm:pt>
    <dgm:pt modelId="{76E02BBC-43A4-B948-A624-5AAC05CF9E20}" type="parTrans" cxnId="{A85181D2-A232-BF42-9A6B-F976CE91608A}">
      <dgm:prSet/>
      <dgm:spPr/>
      <dgm:t>
        <a:bodyPr/>
        <a:lstStyle/>
        <a:p>
          <a:endParaRPr lang="en-US"/>
        </a:p>
      </dgm:t>
    </dgm:pt>
    <dgm:pt modelId="{569D1A8D-A93C-614B-8FE0-1605B9AE273F}" type="sibTrans" cxnId="{A85181D2-A232-BF42-9A6B-F976CE91608A}">
      <dgm:prSet/>
      <dgm:spPr/>
      <dgm:t>
        <a:bodyPr/>
        <a:lstStyle/>
        <a:p>
          <a:endParaRPr lang="en-US"/>
        </a:p>
      </dgm:t>
    </dgm:pt>
    <dgm:pt modelId="{92F905D8-5C81-2341-BF9F-25BE5B34E778}">
      <dgm:prSet phldrT="[Text]"/>
      <dgm:spPr>
        <a:solidFill>
          <a:srgbClr val="D0DDE2"/>
        </a:solidFill>
      </dgm:spPr>
      <dgm:t>
        <a:bodyPr/>
        <a:lstStyle/>
        <a:p>
          <a:r>
            <a:rPr lang="en-GB" dirty="0" smtClean="0"/>
            <a:t>Ensure compliancy with changing Data Protection legislations.</a:t>
          </a:r>
          <a:endParaRPr lang="en-GB" dirty="0"/>
        </a:p>
      </dgm:t>
    </dgm:pt>
    <dgm:pt modelId="{F34469A5-A5A5-F349-9BB3-2295BA9795EB}" type="parTrans" cxnId="{A6ED9F91-263B-4644-BBE7-A1730C44EFE9}">
      <dgm:prSet/>
      <dgm:spPr/>
      <dgm:t>
        <a:bodyPr/>
        <a:lstStyle/>
        <a:p>
          <a:endParaRPr lang="en-US"/>
        </a:p>
      </dgm:t>
    </dgm:pt>
    <dgm:pt modelId="{E0935809-37C8-9E42-BC24-D10A9753C331}" type="sibTrans" cxnId="{A6ED9F91-263B-4644-BBE7-A1730C44EFE9}">
      <dgm:prSet/>
      <dgm:spPr/>
      <dgm:t>
        <a:bodyPr/>
        <a:lstStyle/>
        <a:p>
          <a:endParaRPr lang="en-US"/>
        </a:p>
      </dgm:t>
    </dgm:pt>
    <dgm:pt modelId="{B79442B4-3C25-4745-98D0-F40112E2EA7E}">
      <dgm:prSet phldrT="[Text]"/>
      <dgm:spPr>
        <a:solidFill>
          <a:srgbClr val="D0DDE2"/>
        </a:solidFill>
      </dgm:spPr>
      <dgm:t>
        <a:bodyPr/>
        <a:lstStyle/>
        <a:p>
          <a:r>
            <a:rPr lang="en-GB" dirty="0" smtClean="0"/>
            <a:t>Work with WP29.</a:t>
          </a:r>
          <a:endParaRPr lang="en-GB" dirty="0"/>
        </a:p>
      </dgm:t>
    </dgm:pt>
    <dgm:pt modelId="{F1401A7D-9B36-0C4B-BBB7-695289EF6402}" type="parTrans" cxnId="{21B2AB20-8C1E-7E44-AE9D-690D4773328F}">
      <dgm:prSet/>
      <dgm:spPr/>
      <dgm:t>
        <a:bodyPr/>
        <a:lstStyle/>
        <a:p>
          <a:endParaRPr lang="en-US"/>
        </a:p>
      </dgm:t>
    </dgm:pt>
    <dgm:pt modelId="{7EBA3AA8-EA60-134F-BB04-AA04FFA60CD1}" type="sibTrans" cxnId="{21B2AB20-8C1E-7E44-AE9D-690D4773328F}">
      <dgm:prSet/>
      <dgm:spPr/>
      <dgm:t>
        <a:bodyPr/>
        <a:lstStyle/>
        <a:p>
          <a:endParaRPr lang="en-US"/>
        </a:p>
      </dgm:t>
    </dgm:pt>
    <dgm:pt modelId="{DB1C451F-E25A-7A4E-83D2-42693F87AC98}">
      <dgm:prSet phldrT="[Text]"/>
      <dgm:spPr/>
      <dgm:t>
        <a:bodyPr/>
        <a:lstStyle/>
        <a:p>
          <a:r>
            <a:rPr lang="en-GB" dirty="0" smtClean="0"/>
            <a:t>Support non-SAML profiles in </a:t>
          </a:r>
          <a:r>
            <a:rPr lang="en-GB" dirty="0" err="1" smtClean="0"/>
            <a:t>eduGAIN</a:t>
          </a:r>
          <a:r>
            <a:rPr lang="en-GB" dirty="0" smtClean="0"/>
            <a:t>.</a:t>
          </a:r>
          <a:endParaRPr lang="en-GB" dirty="0"/>
        </a:p>
      </dgm:t>
    </dgm:pt>
    <dgm:pt modelId="{90637985-086E-AA4C-B1D0-50471FC1D3A2}" type="parTrans" cxnId="{1FD446D3-B411-D141-B9C9-E335C8DEBB08}">
      <dgm:prSet/>
      <dgm:spPr/>
      <dgm:t>
        <a:bodyPr/>
        <a:lstStyle/>
        <a:p>
          <a:endParaRPr lang="en-US"/>
        </a:p>
      </dgm:t>
    </dgm:pt>
    <dgm:pt modelId="{FDFF600A-60C5-344C-B34D-E3B729AD20A2}" type="sibTrans" cxnId="{1FD446D3-B411-D141-B9C9-E335C8DEBB08}">
      <dgm:prSet/>
      <dgm:spPr/>
      <dgm:t>
        <a:bodyPr/>
        <a:lstStyle/>
        <a:p>
          <a:endParaRPr lang="en-US"/>
        </a:p>
      </dgm:t>
    </dgm:pt>
    <dgm:pt modelId="{803F4304-EA80-2F4E-9832-7908F356745E}">
      <dgm:prSet phldrT="[Text]"/>
      <dgm:spPr/>
      <dgm:t>
        <a:bodyPr/>
        <a:lstStyle/>
        <a:p>
          <a:r>
            <a:rPr lang="en-GB" dirty="0" smtClean="0"/>
            <a:t>Make recommendations on metadata publication processes. </a:t>
          </a:r>
          <a:endParaRPr lang="en-GB" dirty="0"/>
        </a:p>
      </dgm:t>
    </dgm:pt>
    <dgm:pt modelId="{D939F908-1AB1-7B47-A2C2-4AABB866D934}" type="parTrans" cxnId="{4D4C7439-FF82-FD40-9709-FFE1EEBDF312}">
      <dgm:prSet/>
      <dgm:spPr/>
      <dgm:t>
        <a:bodyPr/>
        <a:lstStyle/>
        <a:p>
          <a:endParaRPr lang="en-US"/>
        </a:p>
      </dgm:t>
    </dgm:pt>
    <dgm:pt modelId="{44D8DBE2-1306-9A4C-91EF-C81D572FF1E1}" type="sibTrans" cxnId="{4D4C7439-FF82-FD40-9709-FFE1EEBDF312}">
      <dgm:prSet/>
      <dgm:spPr/>
      <dgm:t>
        <a:bodyPr/>
        <a:lstStyle/>
        <a:p>
          <a:endParaRPr lang="en-US"/>
        </a:p>
      </dgm:t>
    </dgm:pt>
    <dgm:pt modelId="{83F3F415-C8CC-094F-8274-059D777AA49F}">
      <dgm:prSet phldrT="[Text]"/>
      <dgm:spPr/>
      <dgm:t>
        <a:bodyPr/>
        <a:lstStyle/>
        <a:p>
          <a:r>
            <a:rPr lang="en-GB" dirty="0" smtClean="0"/>
            <a:t>Scoping of step-up assurance service options.</a:t>
          </a:r>
          <a:endParaRPr lang="en-GB" dirty="0"/>
        </a:p>
      </dgm:t>
    </dgm:pt>
    <dgm:pt modelId="{39590C65-5288-454E-8B12-D71A9F189E84}" type="parTrans" cxnId="{39075BBB-7274-2144-BE7D-99B1C2879389}">
      <dgm:prSet/>
      <dgm:spPr/>
      <dgm:t>
        <a:bodyPr/>
        <a:lstStyle/>
        <a:p>
          <a:endParaRPr lang="en-US"/>
        </a:p>
      </dgm:t>
    </dgm:pt>
    <dgm:pt modelId="{159FBC4F-3BCD-684D-8C27-9C13BDC01F32}" type="sibTrans" cxnId="{39075BBB-7274-2144-BE7D-99B1C2879389}">
      <dgm:prSet/>
      <dgm:spPr/>
      <dgm:t>
        <a:bodyPr/>
        <a:lstStyle/>
        <a:p>
          <a:endParaRPr lang="en-US"/>
        </a:p>
      </dgm:t>
    </dgm:pt>
    <dgm:pt modelId="{554B650A-E81F-1943-AE60-1035BE5A65CA}">
      <dgm:prSet phldrT="[Text]"/>
      <dgm:spPr/>
      <dgm:t>
        <a:bodyPr/>
        <a:lstStyle/>
        <a:p>
          <a:endParaRPr lang="en-GB" dirty="0"/>
        </a:p>
      </dgm:t>
    </dgm:pt>
    <dgm:pt modelId="{DEFD4149-E290-8542-9033-B9F50ED23D84}" type="parTrans" cxnId="{5EC7268E-F43F-6747-8FBF-F30086CE58E7}">
      <dgm:prSet/>
      <dgm:spPr/>
      <dgm:t>
        <a:bodyPr/>
        <a:lstStyle/>
        <a:p>
          <a:endParaRPr lang="en-US"/>
        </a:p>
      </dgm:t>
    </dgm:pt>
    <dgm:pt modelId="{8BCB95BB-84D2-4F48-AEE2-7268DBE7E90F}" type="sibTrans" cxnId="{5EC7268E-F43F-6747-8FBF-F30086CE58E7}">
      <dgm:prSet/>
      <dgm:spPr/>
      <dgm:t>
        <a:bodyPr/>
        <a:lstStyle/>
        <a:p>
          <a:endParaRPr lang="en-US"/>
        </a:p>
      </dgm:t>
    </dgm:pt>
    <dgm:pt modelId="{FA3954DC-9961-BF46-BD78-90657666F64D}">
      <dgm:prSet phldrT="[Text]"/>
      <dgm:spPr/>
      <dgm:t>
        <a:bodyPr/>
        <a:lstStyle/>
        <a:p>
          <a:r>
            <a:rPr lang="en-GB" dirty="0" smtClean="0"/>
            <a:t>Define service requirements for </a:t>
          </a:r>
          <a:r>
            <a:rPr lang="en-GB" dirty="0" err="1" smtClean="0"/>
            <a:t>FedLab</a:t>
          </a:r>
          <a:r>
            <a:rPr lang="en-GB" dirty="0" smtClean="0"/>
            <a:t> offering.</a:t>
          </a:r>
          <a:endParaRPr lang="en-GB" dirty="0"/>
        </a:p>
      </dgm:t>
    </dgm:pt>
    <dgm:pt modelId="{4C4C96F9-B2AA-3245-9E8E-769E18152350}" type="parTrans" cxnId="{14812F29-447A-914B-B03C-A62A4E380E4A}">
      <dgm:prSet/>
      <dgm:spPr/>
      <dgm:t>
        <a:bodyPr/>
        <a:lstStyle/>
        <a:p>
          <a:endParaRPr lang="en-US"/>
        </a:p>
      </dgm:t>
    </dgm:pt>
    <dgm:pt modelId="{E8B22B4D-867D-F64F-BB37-BA6E460227C6}" type="sibTrans" cxnId="{14812F29-447A-914B-B03C-A62A4E380E4A}">
      <dgm:prSet/>
      <dgm:spPr/>
      <dgm:t>
        <a:bodyPr/>
        <a:lstStyle/>
        <a:p>
          <a:endParaRPr lang="en-US"/>
        </a:p>
      </dgm:t>
    </dgm:pt>
    <dgm:pt modelId="{210B967E-F055-BD47-A230-26511542D7D0}" type="pres">
      <dgm:prSet presAssocID="{26C47A38-2B66-7F40-BD84-8BA127F85B4A}" presName="Name0" presStyleCnt="0">
        <dgm:presLayoutVars>
          <dgm:dir/>
          <dgm:animLvl val="lvl"/>
          <dgm:resizeHandles val="exact"/>
        </dgm:presLayoutVars>
      </dgm:prSet>
      <dgm:spPr/>
      <dgm:t>
        <a:bodyPr/>
        <a:lstStyle/>
        <a:p>
          <a:endParaRPr lang="en-US"/>
        </a:p>
      </dgm:t>
    </dgm:pt>
    <dgm:pt modelId="{063C6A2D-F872-2345-BA3E-643C7AEE1AA5}" type="pres">
      <dgm:prSet presAssocID="{85024CD5-831D-B546-89B8-4253D6EE6BCF}" presName="linNode" presStyleCnt="0"/>
      <dgm:spPr/>
    </dgm:pt>
    <dgm:pt modelId="{928F7D1A-E00E-E847-9718-CDEA0EBAF7CB}" type="pres">
      <dgm:prSet presAssocID="{85024CD5-831D-B546-89B8-4253D6EE6BCF}" presName="parentText" presStyleLbl="node1" presStyleIdx="0" presStyleCnt="5">
        <dgm:presLayoutVars>
          <dgm:chMax val="1"/>
          <dgm:bulletEnabled val="1"/>
        </dgm:presLayoutVars>
      </dgm:prSet>
      <dgm:spPr/>
      <dgm:t>
        <a:bodyPr/>
        <a:lstStyle/>
        <a:p>
          <a:endParaRPr lang="en-US"/>
        </a:p>
      </dgm:t>
    </dgm:pt>
    <dgm:pt modelId="{F8FC7364-2D02-B249-9753-1DE2ECB265B2}" type="pres">
      <dgm:prSet presAssocID="{85024CD5-831D-B546-89B8-4253D6EE6BCF}" presName="descendantText" presStyleLbl="alignAccFollowNode1" presStyleIdx="0" presStyleCnt="5">
        <dgm:presLayoutVars>
          <dgm:bulletEnabled val="1"/>
        </dgm:presLayoutVars>
      </dgm:prSet>
      <dgm:spPr/>
      <dgm:t>
        <a:bodyPr/>
        <a:lstStyle/>
        <a:p>
          <a:endParaRPr lang="en-US"/>
        </a:p>
      </dgm:t>
    </dgm:pt>
    <dgm:pt modelId="{797041CF-9ED5-0E49-B303-A8CE9B3374AA}" type="pres">
      <dgm:prSet presAssocID="{55EB5B83-0AAA-C147-9394-12BDE82A9FAB}" presName="sp" presStyleCnt="0"/>
      <dgm:spPr/>
    </dgm:pt>
    <dgm:pt modelId="{712A5E1A-4353-3843-99BA-E14F5C052C9D}" type="pres">
      <dgm:prSet presAssocID="{0AEAC56C-49A3-C748-976B-9F0268892C41}" presName="linNode" presStyleCnt="0"/>
      <dgm:spPr/>
    </dgm:pt>
    <dgm:pt modelId="{63F72713-AB64-FE40-A06D-00DCB9894453}" type="pres">
      <dgm:prSet presAssocID="{0AEAC56C-49A3-C748-976B-9F0268892C41}" presName="parentText" presStyleLbl="node1" presStyleIdx="1" presStyleCnt="5">
        <dgm:presLayoutVars>
          <dgm:chMax val="1"/>
          <dgm:bulletEnabled val="1"/>
        </dgm:presLayoutVars>
      </dgm:prSet>
      <dgm:spPr/>
      <dgm:t>
        <a:bodyPr/>
        <a:lstStyle/>
        <a:p>
          <a:endParaRPr lang="en-US"/>
        </a:p>
      </dgm:t>
    </dgm:pt>
    <dgm:pt modelId="{9130FF74-2B16-574B-87A9-85F81B243349}" type="pres">
      <dgm:prSet presAssocID="{0AEAC56C-49A3-C748-976B-9F0268892C41}" presName="descendantText" presStyleLbl="alignAccFollowNode1" presStyleIdx="1" presStyleCnt="5">
        <dgm:presLayoutVars>
          <dgm:bulletEnabled val="1"/>
        </dgm:presLayoutVars>
      </dgm:prSet>
      <dgm:spPr/>
      <dgm:t>
        <a:bodyPr/>
        <a:lstStyle/>
        <a:p>
          <a:endParaRPr lang="en-US"/>
        </a:p>
      </dgm:t>
    </dgm:pt>
    <dgm:pt modelId="{4D2656BA-EBE5-B541-9660-B4184757CD08}" type="pres">
      <dgm:prSet presAssocID="{3141649F-8A59-1A4C-A789-F70C7D95E391}" presName="sp" presStyleCnt="0"/>
      <dgm:spPr/>
    </dgm:pt>
    <dgm:pt modelId="{FC1ECDE7-5681-F54C-87FF-783885AFA4F7}" type="pres">
      <dgm:prSet presAssocID="{C6FAD1E4-6F2E-754E-AB81-0FBD52434730}" presName="linNode" presStyleCnt="0"/>
      <dgm:spPr/>
    </dgm:pt>
    <dgm:pt modelId="{0713BF46-4C4D-6144-8382-AB653670FFC4}" type="pres">
      <dgm:prSet presAssocID="{C6FAD1E4-6F2E-754E-AB81-0FBD52434730}" presName="parentText" presStyleLbl="node1" presStyleIdx="2" presStyleCnt="5">
        <dgm:presLayoutVars>
          <dgm:chMax val="1"/>
          <dgm:bulletEnabled val="1"/>
        </dgm:presLayoutVars>
      </dgm:prSet>
      <dgm:spPr/>
      <dgm:t>
        <a:bodyPr/>
        <a:lstStyle/>
        <a:p>
          <a:endParaRPr lang="en-US"/>
        </a:p>
      </dgm:t>
    </dgm:pt>
    <dgm:pt modelId="{6BFE0DD9-5246-7A46-B2EF-94DF73754E4B}" type="pres">
      <dgm:prSet presAssocID="{C6FAD1E4-6F2E-754E-AB81-0FBD52434730}" presName="descendantText" presStyleLbl="alignAccFollowNode1" presStyleIdx="2" presStyleCnt="5">
        <dgm:presLayoutVars>
          <dgm:bulletEnabled val="1"/>
        </dgm:presLayoutVars>
      </dgm:prSet>
      <dgm:spPr/>
      <dgm:t>
        <a:bodyPr/>
        <a:lstStyle/>
        <a:p>
          <a:endParaRPr lang="en-US"/>
        </a:p>
      </dgm:t>
    </dgm:pt>
    <dgm:pt modelId="{54E925AC-E8BA-7147-8177-DCF967AEAA35}" type="pres">
      <dgm:prSet presAssocID="{7596A44B-52D3-BE49-A0E2-0FDB80EFB3D5}" presName="sp" presStyleCnt="0"/>
      <dgm:spPr/>
    </dgm:pt>
    <dgm:pt modelId="{0EE639C0-A7A8-FF47-81AE-6C6DD9455EAE}" type="pres">
      <dgm:prSet presAssocID="{8CED42FD-87E9-D148-B8EE-E7DC6D20B11B}" presName="linNode" presStyleCnt="0"/>
      <dgm:spPr/>
    </dgm:pt>
    <dgm:pt modelId="{EAA7F9BA-1D60-5B44-B1EF-955599C60FAB}" type="pres">
      <dgm:prSet presAssocID="{8CED42FD-87E9-D148-B8EE-E7DC6D20B11B}" presName="parentText" presStyleLbl="node1" presStyleIdx="3" presStyleCnt="5">
        <dgm:presLayoutVars>
          <dgm:chMax val="1"/>
          <dgm:bulletEnabled val="1"/>
        </dgm:presLayoutVars>
      </dgm:prSet>
      <dgm:spPr/>
      <dgm:t>
        <a:bodyPr/>
        <a:lstStyle/>
        <a:p>
          <a:endParaRPr lang="en-US"/>
        </a:p>
      </dgm:t>
    </dgm:pt>
    <dgm:pt modelId="{4B71F3B9-7E8F-0148-9AD2-B035AF7039E5}" type="pres">
      <dgm:prSet presAssocID="{8CED42FD-87E9-D148-B8EE-E7DC6D20B11B}" presName="descendantText" presStyleLbl="alignAccFollowNode1" presStyleIdx="3" presStyleCnt="5">
        <dgm:presLayoutVars>
          <dgm:bulletEnabled val="1"/>
        </dgm:presLayoutVars>
      </dgm:prSet>
      <dgm:spPr/>
      <dgm:t>
        <a:bodyPr/>
        <a:lstStyle/>
        <a:p>
          <a:endParaRPr lang="en-US"/>
        </a:p>
      </dgm:t>
    </dgm:pt>
    <dgm:pt modelId="{4E5806AD-9ED3-E447-96F3-36FFF3929E65}" type="pres">
      <dgm:prSet presAssocID="{3E732220-C4DA-6745-9932-9F09B2CA08DE}" presName="sp" presStyleCnt="0"/>
      <dgm:spPr/>
    </dgm:pt>
    <dgm:pt modelId="{A9D6CE42-02FA-8A43-946E-D563014070F3}" type="pres">
      <dgm:prSet presAssocID="{0659CC62-A800-8349-BAC0-480A10B9908F}" presName="linNode" presStyleCnt="0"/>
      <dgm:spPr/>
    </dgm:pt>
    <dgm:pt modelId="{C3BC6BC5-3C32-BE4A-8257-39993E2DCCE7}" type="pres">
      <dgm:prSet presAssocID="{0659CC62-A800-8349-BAC0-480A10B9908F}" presName="parentText" presStyleLbl="node1" presStyleIdx="4" presStyleCnt="5">
        <dgm:presLayoutVars>
          <dgm:chMax val="1"/>
          <dgm:bulletEnabled val="1"/>
        </dgm:presLayoutVars>
      </dgm:prSet>
      <dgm:spPr/>
      <dgm:t>
        <a:bodyPr/>
        <a:lstStyle/>
        <a:p>
          <a:endParaRPr lang="en-US"/>
        </a:p>
      </dgm:t>
    </dgm:pt>
    <dgm:pt modelId="{07956E56-B4E4-F546-88C2-973EE364D5FA}" type="pres">
      <dgm:prSet presAssocID="{0659CC62-A800-8349-BAC0-480A10B9908F}" presName="descendantText" presStyleLbl="alignAccFollowNode1" presStyleIdx="4" presStyleCnt="5">
        <dgm:presLayoutVars>
          <dgm:bulletEnabled val="1"/>
        </dgm:presLayoutVars>
      </dgm:prSet>
      <dgm:spPr/>
      <dgm:t>
        <a:bodyPr/>
        <a:lstStyle/>
        <a:p>
          <a:endParaRPr lang="en-US"/>
        </a:p>
      </dgm:t>
    </dgm:pt>
  </dgm:ptLst>
  <dgm:cxnLst>
    <dgm:cxn modelId="{9BE31BAE-5E2A-E54B-B97D-C285DCDB6928}" type="presOf" srcId="{26C47A38-2B66-7F40-BD84-8BA127F85B4A}" destId="{210B967E-F055-BD47-A230-26511542D7D0}" srcOrd="0" destOrd="0" presId="urn:microsoft.com/office/officeart/2005/8/layout/vList5"/>
    <dgm:cxn modelId="{56ACF4C5-6B83-A544-93B0-04DC271C47DF}" type="presOf" srcId="{0659CC62-A800-8349-BAC0-480A10B9908F}" destId="{C3BC6BC5-3C32-BE4A-8257-39993E2DCCE7}" srcOrd="0" destOrd="0" presId="urn:microsoft.com/office/officeart/2005/8/layout/vList5"/>
    <dgm:cxn modelId="{27EB82FE-BBDC-2542-AF66-083EB507A5E6}" srcId="{0659CC62-A800-8349-BAC0-480A10B9908F}" destId="{57F283A7-59AE-0A48-9DE9-D42D378D32D2}" srcOrd="0" destOrd="0" parTransId="{57E641E2-64D6-8544-9EFA-8928284D3A47}" sibTransId="{B9525162-99A8-854E-AF03-702AD829E6A4}"/>
    <dgm:cxn modelId="{A5BC87BA-B0B9-6F48-A5B5-DF810B125733}" type="presOf" srcId="{DB1C451F-E25A-7A4E-83D2-42693F87AC98}" destId="{6BFE0DD9-5246-7A46-B2EF-94DF73754E4B}" srcOrd="0" destOrd="1" presId="urn:microsoft.com/office/officeart/2005/8/layout/vList5"/>
    <dgm:cxn modelId="{DF1ED9A1-56D1-1644-A708-D2551724C3B5}" type="presOf" srcId="{FA3954DC-9961-BF46-BD78-90657666F64D}" destId="{07956E56-B4E4-F546-88C2-973EE364D5FA}" srcOrd="0" destOrd="1" presId="urn:microsoft.com/office/officeart/2005/8/layout/vList5"/>
    <dgm:cxn modelId="{64453C54-7648-774B-B34E-BAB1768245EE}" srcId="{0AEAC56C-49A3-C748-976B-9F0268892C41}" destId="{6FD9800C-D46D-C947-9F0C-A56867539293}" srcOrd="0" destOrd="0" parTransId="{B0B45379-81B1-BE4E-B791-A1C000815AAE}" sibTransId="{1B9E6864-3807-6E4A-B754-1D223EF940FB}"/>
    <dgm:cxn modelId="{4D4C7439-FF82-FD40-9709-FFE1EEBDF312}" srcId="{C6FAD1E4-6F2E-754E-AB81-0FBD52434730}" destId="{803F4304-EA80-2F4E-9832-7908F356745E}" srcOrd="2" destOrd="0" parTransId="{D939F908-1AB1-7B47-A2C2-4AABB866D934}" sibTransId="{44D8DBE2-1306-9A4C-91EF-C81D572FF1E1}"/>
    <dgm:cxn modelId="{93ED4132-7AA4-F547-8346-A383768DA72E}" type="presOf" srcId="{57F283A7-59AE-0A48-9DE9-D42D378D32D2}" destId="{07956E56-B4E4-F546-88C2-973EE364D5FA}" srcOrd="0" destOrd="0" presId="urn:microsoft.com/office/officeart/2005/8/layout/vList5"/>
    <dgm:cxn modelId="{5EC7268E-F43F-6747-8FBF-F30086CE58E7}" srcId="{0659CC62-A800-8349-BAC0-480A10B9908F}" destId="{554B650A-E81F-1943-AE60-1035BE5A65CA}" srcOrd="2" destOrd="0" parTransId="{DEFD4149-E290-8542-9033-B9F50ED23D84}" sibTransId="{8BCB95BB-84D2-4F48-AEE2-7268DBE7E90F}"/>
    <dgm:cxn modelId="{B631013E-7033-5449-BF61-EA91D871DF07}" srcId="{26C47A38-2B66-7F40-BD84-8BA127F85B4A}" destId="{85024CD5-831D-B546-89B8-4253D6EE6BCF}" srcOrd="0" destOrd="0" parTransId="{7EDE6693-59D3-D64E-8230-A40C97EBA590}" sibTransId="{55EB5B83-0AAA-C147-9394-12BDE82A9FAB}"/>
    <dgm:cxn modelId="{CEC52A0F-4A51-A445-B217-0E2AE3517B7E}" type="presOf" srcId="{C6FAD1E4-6F2E-754E-AB81-0FBD52434730}" destId="{0713BF46-4C4D-6144-8382-AB653670FFC4}" srcOrd="0" destOrd="0" presId="urn:microsoft.com/office/officeart/2005/8/layout/vList5"/>
    <dgm:cxn modelId="{4BAE994C-CD4F-D540-8710-F64EC3D12301}" type="presOf" srcId="{803F4304-EA80-2F4E-9832-7908F356745E}" destId="{6BFE0DD9-5246-7A46-B2EF-94DF73754E4B}" srcOrd="0" destOrd="2" presId="urn:microsoft.com/office/officeart/2005/8/layout/vList5"/>
    <dgm:cxn modelId="{B1C9C4B7-A15F-984F-9BAA-4C189C7F2849}" srcId="{C6FAD1E4-6F2E-754E-AB81-0FBD52434730}" destId="{2EB44CB6-2266-B945-BA9B-6E7997B4AE5C}" srcOrd="0" destOrd="0" parTransId="{89578617-5636-ED41-9C7C-2DA10C1F7950}" sibTransId="{35AD3D7E-B82B-7043-AE7E-252C7FF193F1}"/>
    <dgm:cxn modelId="{AC22EB08-8956-0F4F-8319-D938325794AE}" type="presOf" srcId="{554B650A-E81F-1943-AE60-1035BE5A65CA}" destId="{07956E56-B4E4-F546-88C2-973EE364D5FA}" srcOrd="0" destOrd="2" presId="urn:microsoft.com/office/officeart/2005/8/layout/vList5"/>
    <dgm:cxn modelId="{3EDA26FE-D0F8-1340-B776-0801D422C5D8}" type="presOf" srcId="{83F3F415-C8CC-094F-8274-059D777AA49F}" destId="{4B71F3B9-7E8F-0148-9AD2-B035AF7039E5}" srcOrd="0" destOrd="1" presId="urn:microsoft.com/office/officeart/2005/8/layout/vList5"/>
    <dgm:cxn modelId="{F98B2FC1-E53E-3649-8A5D-6192CC4BCC27}" srcId="{26C47A38-2B66-7F40-BD84-8BA127F85B4A}" destId="{0659CC62-A800-8349-BAC0-480A10B9908F}" srcOrd="4" destOrd="0" parTransId="{F6C6C8F9-7034-074C-A61C-7A5AC4A2D1C7}" sibTransId="{750FD7EE-2ED6-B449-AA13-1D765CB397E9}"/>
    <dgm:cxn modelId="{21B2AB20-8C1E-7E44-AE9D-690D4773328F}" srcId="{0AEAC56C-49A3-C748-976B-9F0268892C41}" destId="{B79442B4-3C25-4745-98D0-F40112E2EA7E}" srcOrd="2" destOrd="0" parTransId="{F1401A7D-9B36-0C4B-BBB7-695289EF6402}" sibTransId="{7EBA3AA8-EA60-134F-BB04-AA04FFA60CD1}"/>
    <dgm:cxn modelId="{EA6B79B4-4BF3-1146-82D1-ED07AC77C445}" type="presOf" srcId="{B79442B4-3C25-4745-98D0-F40112E2EA7E}" destId="{9130FF74-2B16-574B-87A9-85F81B243349}" srcOrd="0" destOrd="2" presId="urn:microsoft.com/office/officeart/2005/8/layout/vList5"/>
    <dgm:cxn modelId="{26126718-1B6F-6F48-9080-1E85EE500875}" type="presOf" srcId="{2EB44CB6-2266-B945-BA9B-6E7997B4AE5C}" destId="{6BFE0DD9-5246-7A46-B2EF-94DF73754E4B}" srcOrd="0" destOrd="0" presId="urn:microsoft.com/office/officeart/2005/8/layout/vList5"/>
    <dgm:cxn modelId="{E5BE1389-46E0-8846-9EC5-C3C90FCBCE70}" type="presOf" srcId="{5CC9AADF-82F9-A548-A1D0-AC42840C9EB2}" destId="{F8FC7364-2D02-B249-9753-1DE2ECB265B2}" srcOrd="0" destOrd="1" presId="urn:microsoft.com/office/officeart/2005/8/layout/vList5"/>
    <dgm:cxn modelId="{5EF622C6-2AD1-3F4B-A2AC-880B7B3DE041}" type="presOf" srcId="{8CED42FD-87E9-D148-B8EE-E7DC6D20B11B}" destId="{EAA7F9BA-1D60-5B44-B1EF-955599C60FAB}" srcOrd="0" destOrd="0" presId="urn:microsoft.com/office/officeart/2005/8/layout/vList5"/>
    <dgm:cxn modelId="{54069492-4B46-B14E-A873-A1727A8B44C7}" type="presOf" srcId="{6FD9800C-D46D-C947-9F0C-A56867539293}" destId="{9130FF74-2B16-574B-87A9-85F81B243349}" srcOrd="0" destOrd="0" presId="urn:microsoft.com/office/officeart/2005/8/layout/vList5"/>
    <dgm:cxn modelId="{39075BBB-7274-2144-BE7D-99B1C2879389}" srcId="{8CED42FD-87E9-D148-B8EE-E7DC6D20B11B}" destId="{83F3F415-C8CC-094F-8274-059D777AA49F}" srcOrd="1" destOrd="0" parTransId="{39590C65-5288-454E-8B12-D71A9F189E84}" sibTransId="{159FBC4F-3BCD-684D-8C27-9C13BDC01F32}"/>
    <dgm:cxn modelId="{1FD446D3-B411-D141-B9C9-E335C8DEBB08}" srcId="{C6FAD1E4-6F2E-754E-AB81-0FBD52434730}" destId="{DB1C451F-E25A-7A4E-83D2-42693F87AC98}" srcOrd="1" destOrd="0" parTransId="{90637985-086E-AA4C-B1D0-50471FC1D3A2}" sibTransId="{FDFF600A-60C5-344C-B34D-E3B729AD20A2}"/>
    <dgm:cxn modelId="{0BE84ADA-504E-2844-AD20-465AA6492324}" srcId="{8CED42FD-87E9-D148-B8EE-E7DC6D20B11B}" destId="{F6123A51-C310-CE42-B060-6C3B06FE4157}" srcOrd="0" destOrd="0" parTransId="{CC4721C9-C912-A748-BD03-472C187A7C0D}" sibTransId="{1199EBB9-39E9-BD44-8B41-138548C1746A}"/>
    <dgm:cxn modelId="{1891D11B-19A9-A344-B8AB-63C66D268838}" type="presOf" srcId="{85024CD5-831D-B546-89B8-4253D6EE6BCF}" destId="{928F7D1A-E00E-E847-9718-CDEA0EBAF7CB}" srcOrd="0" destOrd="0" presId="urn:microsoft.com/office/officeart/2005/8/layout/vList5"/>
    <dgm:cxn modelId="{ACD0F590-7A08-4B48-B8A8-74A003E84BE6}" srcId="{85024CD5-831D-B546-89B8-4253D6EE6BCF}" destId="{44B7CB9B-A521-2F40-B948-0F5487AECBD9}" srcOrd="0" destOrd="0" parTransId="{28D8309C-D99F-D349-8372-F1CE1BB2274C}" sibTransId="{E05E5B97-E28B-D54E-A0F7-12606C72E5EB}"/>
    <dgm:cxn modelId="{3708F3A3-BBEC-FE4F-9C26-A8094F63E93F}" type="presOf" srcId="{92F905D8-5C81-2341-BF9F-25BE5B34E778}" destId="{9130FF74-2B16-574B-87A9-85F81B243349}" srcOrd="0" destOrd="1" presId="urn:microsoft.com/office/officeart/2005/8/layout/vList5"/>
    <dgm:cxn modelId="{A85181D2-A232-BF42-9A6B-F976CE91608A}" srcId="{85024CD5-831D-B546-89B8-4253D6EE6BCF}" destId="{5CC9AADF-82F9-A548-A1D0-AC42840C9EB2}" srcOrd="1" destOrd="0" parTransId="{76E02BBC-43A4-B948-A624-5AAC05CF9E20}" sibTransId="{569D1A8D-A93C-614B-8FE0-1605B9AE273F}"/>
    <dgm:cxn modelId="{9AE4C549-02F2-F049-9C0F-CA9F0AA0204F}" srcId="{26C47A38-2B66-7F40-BD84-8BA127F85B4A}" destId="{0AEAC56C-49A3-C748-976B-9F0268892C41}" srcOrd="1" destOrd="0" parTransId="{C146D7B5-3BD4-C74C-9B4D-67EF2EBC1AFB}" sibTransId="{3141649F-8A59-1A4C-A789-F70C7D95E391}"/>
    <dgm:cxn modelId="{14812F29-447A-914B-B03C-A62A4E380E4A}" srcId="{0659CC62-A800-8349-BAC0-480A10B9908F}" destId="{FA3954DC-9961-BF46-BD78-90657666F64D}" srcOrd="1" destOrd="0" parTransId="{4C4C96F9-B2AA-3245-9E8E-769E18152350}" sibTransId="{E8B22B4D-867D-F64F-BB37-BA6E460227C6}"/>
    <dgm:cxn modelId="{0558D1AF-20A3-B040-9CC4-D0EB0FC96AEE}" type="presOf" srcId="{0AEAC56C-49A3-C748-976B-9F0268892C41}" destId="{63F72713-AB64-FE40-A06D-00DCB9894453}" srcOrd="0" destOrd="0" presId="urn:microsoft.com/office/officeart/2005/8/layout/vList5"/>
    <dgm:cxn modelId="{A0796040-1766-BA4E-9004-DF48C329B6FC}" srcId="{26C47A38-2B66-7F40-BD84-8BA127F85B4A}" destId="{C6FAD1E4-6F2E-754E-AB81-0FBD52434730}" srcOrd="2" destOrd="0" parTransId="{C4B5D748-9E50-2D4C-8FC5-30FBBCCD4493}" sibTransId="{7596A44B-52D3-BE49-A0E2-0FDB80EFB3D5}"/>
    <dgm:cxn modelId="{A154DA36-AE54-D247-AA49-A11BA8727FAB}" type="presOf" srcId="{F6123A51-C310-CE42-B060-6C3B06FE4157}" destId="{4B71F3B9-7E8F-0148-9AD2-B035AF7039E5}" srcOrd="0" destOrd="0" presId="urn:microsoft.com/office/officeart/2005/8/layout/vList5"/>
    <dgm:cxn modelId="{0B7BC449-B14F-C24D-A0BD-34BB1528819F}" type="presOf" srcId="{44B7CB9B-A521-2F40-B948-0F5487AECBD9}" destId="{F8FC7364-2D02-B249-9753-1DE2ECB265B2}" srcOrd="0" destOrd="0" presId="urn:microsoft.com/office/officeart/2005/8/layout/vList5"/>
    <dgm:cxn modelId="{31DEB778-D271-424D-9F53-D9E2191670C5}" srcId="{26C47A38-2B66-7F40-BD84-8BA127F85B4A}" destId="{8CED42FD-87E9-D148-B8EE-E7DC6D20B11B}" srcOrd="3" destOrd="0" parTransId="{398865C1-93B9-8141-98DA-BD08F91CE505}" sibTransId="{3E732220-C4DA-6745-9932-9F09B2CA08DE}"/>
    <dgm:cxn modelId="{A6ED9F91-263B-4644-BBE7-A1730C44EFE9}" srcId="{0AEAC56C-49A3-C748-976B-9F0268892C41}" destId="{92F905D8-5C81-2341-BF9F-25BE5B34E778}" srcOrd="1" destOrd="0" parTransId="{F34469A5-A5A5-F349-9BB3-2295BA9795EB}" sibTransId="{E0935809-37C8-9E42-BC24-D10A9753C331}"/>
    <dgm:cxn modelId="{7D358D04-E354-5248-9F80-F60626915424}" type="presParOf" srcId="{210B967E-F055-BD47-A230-26511542D7D0}" destId="{063C6A2D-F872-2345-BA3E-643C7AEE1AA5}" srcOrd="0" destOrd="0" presId="urn:microsoft.com/office/officeart/2005/8/layout/vList5"/>
    <dgm:cxn modelId="{5DE9A193-B928-0243-A3C2-950CFED277DA}" type="presParOf" srcId="{063C6A2D-F872-2345-BA3E-643C7AEE1AA5}" destId="{928F7D1A-E00E-E847-9718-CDEA0EBAF7CB}" srcOrd="0" destOrd="0" presId="urn:microsoft.com/office/officeart/2005/8/layout/vList5"/>
    <dgm:cxn modelId="{635B8C67-A63F-7242-8182-9BFF0C243818}" type="presParOf" srcId="{063C6A2D-F872-2345-BA3E-643C7AEE1AA5}" destId="{F8FC7364-2D02-B249-9753-1DE2ECB265B2}" srcOrd="1" destOrd="0" presId="urn:microsoft.com/office/officeart/2005/8/layout/vList5"/>
    <dgm:cxn modelId="{504A29D6-B807-AB4F-B3B9-E2909C5FCD61}" type="presParOf" srcId="{210B967E-F055-BD47-A230-26511542D7D0}" destId="{797041CF-9ED5-0E49-B303-A8CE9B3374AA}" srcOrd="1" destOrd="0" presId="urn:microsoft.com/office/officeart/2005/8/layout/vList5"/>
    <dgm:cxn modelId="{294D86A7-6E0E-F74A-B9E8-E5802AEC6FC2}" type="presParOf" srcId="{210B967E-F055-BD47-A230-26511542D7D0}" destId="{712A5E1A-4353-3843-99BA-E14F5C052C9D}" srcOrd="2" destOrd="0" presId="urn:microsoft.com/office/officeart/2005/8/layout/vList5"/>
    <dgm:cxn modelId="{E44C2E35-35A3-FE4D-8BDE-E95A1B177ED6}" type="presParOf" srcId="{712A5E1A-4353-3843-99BA-E14F5C052C9D}" destId="{63F72713-AB64-FE40-A06D-00DCB9894453}" srcOrd="0" destOrd="0" presId="urn:microsoft.com/office/officeart/2005/8/layout/vList5"/>
    <dgm:cxn modelId="{21766CC4-60A1-264C-91A3-CDB012DDC9E5}" type="presParOf" srcId="{712A5E1A-4353-3843-99BA-E14F5C052C9D}" destId="{9130FF74-2B16-574B-87A9-85F81B243349}" srcOrd="1" destOrd="0" presId="urn:microsoft.com/office/officeart/2005/8/layout/vList5"/>
    <dgm:cxn modelId="{753F3B2B-94C1-0A44-9666-28502FA89282}" type="presParOf" srcId="{210B967E-F055-BD47-A230-26511542D7D0}" destId="{4D2656BA-EBE5-B541-9660-B4184757CD08}" srcOrd="3" destOrd="0" presId="urn:microsoft.com/office/officeart/2005/8/layout/vList5"/>
    <dgm:cxn modelId="{D5A8DA2A-86B4-8F46-ACC7-A82C68215F87}" type="presParOf" srcId="{210B967E-F055-BD47-A230-26511542D7D0}" destId="{FC1ECDE7-5681-F54C-87FF-783885AFA4F7}" srcOrd="4" destOrd="0" presId="urn:microsoft.com/office/officeart/2005/8/layout/vList5"/>
    <dgm:cxn modelId="{E30D8B94-1F42-3948-B0AA-5CDAF72A2D41}" type="presParOf" srcId="{FC1ECDE7-5681-F54C-87FF-783885AFA4F7}" destId="{0713BF46-4C4D-6144-8382-AB653670FFC4}" srcOrd="0" destOrd="0" presId="urn:microsoft.com/office/officeart/2005/8/layout/vList5"/>
    <dgm:cxn modelId="{D97BA35A-6156-5043-B461-32A40DF53018}" type="presParOf" srcId="{FC1ECDE7-5681-F54C-87FF-783885AFA4F7}" destId="{6BFE0DD9-5246-7A46-B2EF-94DF73754E4B}" srcOrd="1" destOrd="0" presId="urn:microsoft.com/office/officeart/2005/8/layout/vList5"/>
    <dgm:cxn modelId="{C4CEA6A0-981D-CF41-96E8-659CAE79B9BB}" type="presParOf" srcId="{210B967E-F055-BD47-A230-26511542D7D0}" destId="{54E925AC-E8BA-7147-8177-DCF967AEAA35}" srcOrd="5" destOrd="0" presId="urn:microsoft.com/office/officeart/2005/8/layout/vList5"/>
    <dgm:cxn modelId="{474AD745-7921-0F49-8B4D-7C2EF38BF031}" type="presParOf" srcId="{210B967E-F055-BD47-A230-26511542D7D0}" destId="{0EE639C0-A7A8-FF47-81AE-6C6DD9455EAE}" srcOrd="6" destOrd="0" presId="urn:microsoft.com/office/officeart/2005/8/layout/vList5"/>
    <dgm:cxn modelId="{717BD6F2-31FA-1849-8574-1166AD8A70C0}" type="presParOf" srcId="{0EE639C0-A7A8-FF47-81AE-6C6DD9455EAE}" destId="{EAA7F9BA-1D60-5B44-B1EF-955599C60FAB}" srcOrd="0" destOrd="0" presId="urn:microsoft.com/office/officeart/2005/8/layout/vList5"/>
    <dgm:cxn modelId="{143FA30C-0D1F-4243-8A4F-C706960E62EC}" type="presParOf" srcId="{0EE639C0-A7A8-FF47-81AE-6C6DD9455EAE}" destId="{4B71F3B9-7E8F-0148-9AD2-B035AF7039E5}" srcOrd="1" destOrd="0" presId="urn:microsoft.com/office/officeart/2005/8/layout/vList5"/>
    <dgm:cxn modelId="{4BE20FE4-8B31-A740-A667-0FDDAC9DAFF3}" type="presParOf" srcId="{210B967E-F055-BD47-A230-26511542D7D0}" destId="{4E5806AD-9ED3-E447-96F3-36FFF3929E65}" srcOrd="7" destOrd="0" presId="urn:microsoft.com/office/officeart/2005/8/layout/vList5"/>
    <dgm:cxn modelId="{34C00683-5A67-2C43-8B2F-1ABF861611FB}" type="presParOf" srcId="{210B967E-F055-BD47-A230-26511542D7D0}" destId="{A9D6CE42-02FA-8A43-946E-D563014070F3}" srcOrd="8" destOrd="0" presId="urn:microsoft.com/office/officeart/2005/8/layout/vList5"/>
    <dgm:cxn modelId="{6D6BEDEF-4760-C243-9A7B-DD08EA1E95A4}" type="presParOf" srcId="{A9D6CE42-02FA-8A43-946E-D563014070F3}" destId="{C3BC6BC5-3C32-BE4A-8257-39993E2DCCE7}" srcOrd="0" destOrd="0" presId="urn:microsoft.com/office/officeart/2005/8/layout/vList5"/>
    <dgm:cxn modelId="{6F10B986-3DA4-8646-8BFC-3DD082FF518A}" type="presParOf" srcId="{A9D6CE42-02FA-8A43-946E-D563014070F3}" destId="{07956E56-B4E4-F546-88C2-973EE364D5F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37BBF8-2D6E-EB4A-954D-B76F0B999775}" type="doc">
      <dgm:prSet loTypeId="urn:microsoft.com/office/officeart/2005/8/layout/default" loCatId="" qsTypeId="urn:microsoft.com/office/officeart/2005/8/quickstyle/simple4" qsCatId="simple" csTypeId="urn:microsoft.com/office/officeart/2005/8/colors/accent1_4" csCatId="accent1" phldr="1"/>
      <dgm:spPr/>
      <dgm:t>
        <a:bodyPr/>
        <a:lstStyle/>
        <a:p>
          <a:endParaRPr lang="en-US"/>
        </a:p>
      </dgm:t>
    </dgm:pt>
    <dgm:pt modelId="{9A940EFA-0DE5-794E-9538-2B19E6CB63C6}">
      <dgm:prSet phldrT="[Text]"/>
      <dgm:spPr/>
      <dgm:t>
        <a:bodyPr/>
        <a:lstStyle/>
        <a:p>
          <a:r>
            <a:rPr lang="en-US" dirty="0" smtClean="0"/>
            <a:t>SAFGUARDS</a:t>
          </a:r>
          <a:endParaRPr lang="en-US" dirty="0"/>
        </a:p>
      </dgm:t>
    </dgm:pt>
    <dgm:pt modelId="{BF4C83A0-561E-494E-BE36-1B3FE10597FD}" type="parTrans" cxnId="{263D5D8D-C929-2B48-ACBD-E59B534E5EB4}">
      <dgm:prSet/>
      <dgm:spPr/>
      <dgm:t>
        <a:bodyPr/>
        <a:lstStyle/>
        <a:p>
          <a:endParaRPr lang="en-US"/>
        </a:p>
      </dgm:t>
    </dgm:pt>
    <dgm:pt modelId="{5FB5B75A-CFCD-1E45-BD5A-8FE68AE2A8F7}" type="sibTrans" cxnId="{263D5D8D-C929-2B48-ACBD-E59B534E5EB4}">
      <dgm:prSet/>
      <dgm:spPr/>
      <dgm:t>
        <a:bodyPr/>
        <a:lstStyle/>
        <a:p>
          <a:endParaRPr lang="en-US"/>
        </a:p>
      </dgm:t>
    </dgm:pt>
    <dgm:pt modelId="{4BBF1086-5C82-6C4C-834C-70432DE41840}">
      <dgm:prSet phldrT="[Text]"/>
      <dgm:spPr/>
      <dgm:t>
        <a:bodyPr/>
        <a:lstStyle/>
        <a:p>
          <a:r>
            <a:rPr lang="en-US" dirty="0" smtClean="0"/>
            <a:t>TRANSPARENCY</a:t>
          </a:r>
          <a:endParaRPr lang="en-US" dirty="0"/>
        </a:p>
      </dgm:t>
    </dgm:pt>
    <dgm:pt modelId="{88123E90-5F8D-6746-A6A6-939E198C8F19}" type="parTrans" cxnId="{295FF7A2-8ABD-9D46-8FB8-6BCF662343FB}">
      <dgm:prSet/>
      <dgm:spPr/>
      <dgm:t>
        <a:bodyPr/>
        <a:lstStyle/>
        <a:p>
          <a:endParaRPr lang="en-US"/>
        </a:p>
      </dgm:t>
    </dgm:pt>
    <dgm:pt modelId="{8BBFDB02-4D51-F74D-BF63-999A067BE933}" type="sibTrans" cxnId="{295FF7A2-8ABD-9D46-8FB8-6BCF662343FB}">
      <dgm:prSet/>
      <dgm:spPr/>
      <dgm:t>
        <a:bodyPr/>
        <a:lstStyle/>
        <a:p>
          <a:endParaRPr lang="en-US"/>
        </a:p>
      </dgm:t>
    </dgm:pt>
    <dgm:pt modelId="{7593B1EE-6470-8C4B-AB85-07F08FDC8154}">
      <dgm:prSet phldrT="[Text]"/>
      <dgm:spPr/>
      <dgm:t>
        <a:bodyPr/>
        <a:lstStyle/>
        <a:p>
          <a:r>
            <a:rPr lang="en-US" dirty="0" smtClean="0"/>
            <a:t>IMPACT MANAGEMENT</a:t>
          </a:r>
          <a:endParaRPr lang="en-US" dirty="0"/>
        </a:p>
      </dgm:t>
    </dgm:pt>
    <dgm:pt modelId="{3A8DED61-8539-1744-8860-110AB0C89B33}" type="parTrans" cxnId="{C00DFEE7-0CCF-A44B-ACDD-FED79934FAAB}">
      <dgm:prSet/>
      <dgm:spPr/>
      <dgm:t>
        <a:bodyPr/>
        <a:lstStyle/>
        <a:p>
          <a:endParaRPr lang="en-US"/>
        </a:p>
      </dgm:t>
    </dgm:pt>
    <dgm:pt modelId="{657B8F0E-9375-654F-BC14-BD61FCEADEAB}" type="sibTrans" cxnId="{C00DFEE7-0CCF-A44B-ACDD-FED79934FAAB}">
      <dgm:prSet/>
      <dgm:spPr/>
      <dgm:t>
        <a:bodyPr/>
        <a:lstStyle/>
        <a:p>
          <a:endParaRPr lang="en-US"/>
        </a:p>
      </dgm:t>
    </dgm:pt>
    <dgm:pt modelId="{9E4A9FCA-1718-8F44-91CF-27E1DBC2886D}">
      <dgm:prSet phldrT="[Text]"/>
      <dgm:spPr/>
      <dgm:t>
        <a:bodyPr/>
        <a:lstStyle/>
        <a:p>
          <a:r>
            <a:rPr lang="en-US" dirty="0" smtClean="0"/>
            <a:t>LEGITIMATE REASONS</a:t>
          </a:r>
          <a:endParaRPr lang="en-US" dirty="0"/>
        </a:p>
      </dgm:t>
    </dgm:pt>
    <dgm:pt modelId="{08E5F82B-4D94-D642-801D-493B65D62B55}" type="parTrans" cxnId="{DA8F1E83-8E33-B445-83A7-E3999551F8C1}">
      <dgm:prSet/>
      <dgm:spPr/>
      <dgm:t>
        <a:bodyPr/>
        <a:lstStyle/>
        <a:p>
          <a:endParaRPr lang="en-US"/>
        </a:p>
      </dgm:t>
    </dgm:pt>
    <dgm:pt modelId="{E53416DA-0B5A-B649-82B4-E623AE185577}" type="sibTrans" cxnId="{DA8F1E83-8E33-B445-83A7-E3999551F8C1}">
      <dgm:prSet/>
      <dgm:spPr/>
      <dgm:t>
        <a:bodyPr/>
        <a:lstStyle/>
        <a:p>
          <a:endParaRPr lang="en-US"/>
        </a:p>
      </dgm:t>
    </dgm:pt>
    <dgm:pt modelId="{F37F780E-0182-B94E-9713-B01D6CF0D687}">
      <dgm:prSet phldrT="[Text]"/>
      <dgm:spPr/>
      <dgm:t>
        <a:bodyPr/>
        <a:lstStyle/>
        <a:p>
          <a:r>
            <a:rPr lang="en-US" dirty="0" smtClean="0"/>
            <a:t>BALANCE</a:t>
          </a:r>
          <a:endParaRPr lang="en-US" dirty="0"/>
        </a:p>
      </dgm:t>
    </dgm:pt>
    <dgm:pt modelId="{26E75DBE-4C8B-7A4E-82F6-56D6AB6F753C}" type="parTrans" cxnId="{A6039D28-1D17-4440-9F35-51C9A5872C20}">
      <dgm:prSet/>
      <dgm:spPr/>
      <dgm:t>
        <a:bodyPr/>
        <a:lstStyle/>
        <a:p>
          <a:endParaRPr lang="en-US"/>
        </a:p>
      </dgm:t>
    </dgm:pt>
    <dgm:pt modelId="{74DA8962-EB6A-1D4D-B5FB-F4D9AADCA073}" type="sibTrans" cxnId="{A6039D28-1D17-4440-9F35-51C9A5872C20}">
      <dgm:prSet/>
      <dgm:spPr/>
      <dgm:t>
        <a:bodyPr/>
        <a:lstStyle/>
        <a:p>
          <a:endParaRPr lang="en-US"/>
        </a:p>
      </dgm:t>
    </dgm:pt>
    <dgm:pt modelId="{25C86601-1A60-9E4D-BB66-DCF2F4AC4F0C}">
      <dgm:prSet phldrT="[Text]"/>
      <dgm:spPr/>
      <dgm:t>
        <a:bodyPr/>
        <a:lstStyle/>
        <a:p>
          <a:r>
            <a:rPr lang="en-US" dirty="0" smtClean="0"/>
            <a:t>CASE BY CASE</a:t>
          </a:r>
          <a:endParaRPr lang="en-US" dirty="0"/>
        </a:p>
      </dgm:t>
    </dgm:pt>
    <dgm:pt modelId="{0AC2E3A7-990B-9F4E-B795-8E7BA389AB29}" type="parTrans" cxnId="{D0987AEF-4B5D-DC47-9502-22F70C1CD33B}">
      <dgm:prSet/>
      <dgm:spPr/>
      <dgm:t>
        <a:bodyPr/>
        <a:lstStyle/>
        <a:p>
          <a:endParaRPr lang="en-US"/>
        </a:p>
      </dgm:t>
    </dgm:pt>
    <dgm:pt modelId="{EEFFAB88-0E15-7441-9FA6-5B45EB6345BE}" type="sibTrans" cxnId="{D0987AEF-4B5D-DC47-9502-22F70C1CD33B}">
      <dgm:prSet/>
      <dgm:spPr/>
      <dgm:t>
        <a:bodyPr/>
        <a:lstStyle/>
        <a:p>
          <a:endParaRPr lang="en-US"/>
        </a:p>
      </dgm:t>
    </dgm:pt>
    <dgm:pt modelId="{AE23F17A-D3C6-7A41-BB28-56833C94721B}" type="pres">
      <dgm:prSet presAssocID="{4837BBF8-2D6E-EB4A-954D-B76F0B999775}" presName="diagram" presStyleCnt="0">
        <dgm:presLayoutVars>
          <dgm:dir/>
          <dgm:resizeHandles val="exact"/>
        </dgm:presLayoutVars>
      </dgm:prSet>
      <dgm:spPr/>
      <dgm:t>
        <a:bodyPr/>
        <a:lstStyle/>
        <a:p>
          <a:endParaRPr lang="en-US"/>
        </a:p>
      </dgm:t>
    </dgm:pt>
    <dgm:pt modelId="{818F6FB7-A7BD-6249-9D86-8DE10CE8A6B3}" type="pres">
      <dgm:prSet presAssocID="{9A940EFA-0DE5-794E-9538-2B19E6CB63C6}" presName="node" presStyleLbl="node1" presStyleIdx="0" presStyleCnt="6">
        <dgm:presLayoutVars>
          <dgm:bulletEnabled val="1"/>
        </dgm:presLayoutVars>
      </dgm:prSet>
      <dgm:spPr/>
      <dgm:t>
        <a:bodyPr/>
        <a:lstStyle/>
        <a:p>
          <a:endParaRPr lang="en-US"/>
        </a:p>
      </dgm:t>
    </dgm:pt>
    <dgm:pt modelId="{E366336C-B9BF-D44D-8B47-54CC28EB0844}" type="pres">
      <dgm:prSet presAssocID="{5FB5B75A-CFCD-1E45-BD5A-8FE68AE2A8F7}" presName="sibTrans" presStyleCnt="0"/>
      <dgm:spPr/>
      <dgm:t>
        <a:bodyPr/>
        <a:lstStyle/>
        <a:p>
          <a:endParaRPr lang="en-US"/>
        </a:p>
      </dgm:t>
    </dgm:pt>
    <dgm:pt modelId="{7F29BB13-2615-A24A-B232-BA8F7786088F}" type="pres">
      <dgm:prSet presAssocID="{4BBF1086-5C82-6C4C-834C-70432DE41840}" presName="node" presStyleLbl="node1" presStyleIdx="1" presStyleCnt="6">
        <dgm:presLayoutVars>
          <dgm:bulletEnabled val="1"/>
        </dgm:presLayoutVars>
      </dgm:prSet>
      <dgm:spPr/>
      <dgm:t>
        <a:bodyPr/>
        <a:lstStyle/>
        <a:p>
          <a:endParaRPr lang="en-US"/>
        </a:p>
      </dgm:t>
    </dgm:pt>
    <dgm:pt modelId="{50AB0CA2-AD93-F945-900F-FBA7086C690B}" type="pres">
      <dgm:prSet presAssocID="{8BBFDB02-4D51-F74D-BF63-999A067BE933}" presName="sibTrans" presStyleCnt="0"/>
      <dgm:spPr/>
      <dgm:t>
        <a:bodyPr/>
        <a:lstStyle/>
        <a:p>
          <a:endParaRPr lang="en-US"/>
        </a:p>
      </dgm:t>
    </dgm:pt>
    <dgm:pt modelId="{20F949CB-6A8B-8C48-B7C1-D8B823E20C95}" type="pres">
      <dgm:prSet presAssocID="{7593B1EE-6470-8C4B-AB85-07F08FDC8154}" presName="node" presStyleLbl="node1" presStyleIdx="2" presStyleCnt="6">
        <dgm:presLayoutVars>
          <dgm:bulletEnabled val="1"/>
        </dgm:presLayoutVars>
      </dgm:prSet>
      <dgm:spPr/>
      <dgm:t>
        <a:bodyPr/>
        <a:lstStyle/>
        <a:p>
          <a:endParaRPr lang="en-US"/>
        </a:p>
      </dgm:t>
    </dgm:pt>
    <dgm:pt modelId="{418EA951-671C-9640-84B8-9E33B7BA2A5F}" type="pres">
      <dgm:prSet presAssocID="{657B8F0E-9375-654F-BC14-BD61FCEADEAB}" presName="sibTrans" presStyleCnt="0"/>
      <dgm:spPr/>
      <dgm:t>
        <a:bodyPr/>
        <a:lstStyle/>
        <a:p>
          <a:endParaRPr lang="en-US"/>
        </a:p>
      </dgm:t>
    </dgm:pt>
    <dgm:pt modelId="{7154BF31-5AFA-BA47-B51A-CE0AE9B65CC6}" type="pres">
      <dgm:prSet presAssocID="{9E4A9FCA-1718-8F44-91CF-27E1DBC2886D}" presName="node" presStyleLbl="node1" presStyleIdx="3" presStyleCnt="6">
        <dgm:presLayoutVars>
          <dgm:bulletEnabled val="1"/>
        </dgm:presLayoutVars>
      </dgm:prSet>
      <dgm:spPr/>
      <dgm:t>
        <a:bodyPr/>
        <a:lstStyle/>
        <a:p>
          <a:endParaRPr lang="en-US"/>
        </a:p>
      </dgm:t>
    </dgm:pt>
    <dgm:pt modelId="{A2148968-9AA4-C248-913B-59A7AADDC44F}" type="pres">
      <dgm:prSet presAssocID="{E53416DA-0B5A-B649-82B4-E623AE185577}" presName="sibTrans" presStyleCnt="0"/>
      <dgm:spPr/>
      <dgm:t>
        <a:bodyPr/>
        <a:lstStyle/>
        <a:p>
          <a:endParaRPr lang="en-US"/>
        </a:p>
      </dgm:t>
    </dgm:pt>
    <dgm:pt modelId="{F82ED3DF-FB52-494A-BDC3-C327516806DD}" type="pres">
      <dgm:prSet presAssocID="{F37F780E-0182-B94E-9713-B01D6CF0D687}" presName="node" presStyleLbl="node1" presStyleIdx="4" presStyleCnt="6">
        <dgm:presLayoutVars>
          <dgm:bulletEnabled val="1"/>
        </dgm:presLayoutVars>
      </dgm:prSet>
      <dgm:spPr/>
      <dgm:t>
        <a:bodyPr/>
        <a:lstStyle/>
        <a:p>
          <a:endParaRPr lang="en-US"/>
        </a:p>
      </dgm:t>
    </dgm:pt>
    <dgm:pt modelId="{FE1E9F8A-4063-B34A-9D46-C66BC41404A8}" type="pres">
      <dgm:prSet presAssocID="{74DA8962-EB6A-1D4D-B5FB-F4D9AADCA073}" presName="sibTrans" presStyleCnt="0"/>
      <dgm:spPr/>
      <dgm:t>
        <a:bodyPr/>
        <a:lstStyle/>
        <a:p>
          <a:endParaRPr lang="en-US"/>
        </a:p>
      </dgm:t>
    </dgm:pt>
    <dgm:pt modelId="{E1770E43-4E18-2245-9FA7-A47C77486603}" type="pres">
      <dgm:prSet presAssocID="{25C86601-1A60-9E4D-BB66-DCF2F4AC4F0C}" presName="node" presStyleLbl="node1" presStyleIdx="5" presStyleCnt="6" custLinFactNeighborY="1751">
        <dgm:presLayoutVars>
          <dgm:bulletEnabled val="1"/>
        </dgm:presLayoutVars>
      </dgm:prSet>
      <dgm:spPr/>
      <dgm:t>
        <a:bodyPr/>
        <a:lstStyle/>
        <a:p>
          <a:endParaRPr lang="en-US"/>
        </a:p>
      </dgm:t>
    </dgm:pt>
  </dgm:ptLst>
  <dgm:cxnLst>
    <dgm:cxn modelId="{A6039D28-1D17-4440-9F35-51C9A5872C20}" srcId="{4837BBF8-2D6E-EB4A-954D-B76F0B999775}" destId="{F37F780E-0182-B94E-9713-B01D6CF0D687}" srcOrd="4" destOrd="0" parTransId="{26E75DBE-4C8B-7A4E-82F6-56D6AB6F753C}" sibTransId="{74DA8962-EB6A-1D4D-B5FB-F4D9AADCA073}"/>
    <dgm:cxn modelId="{C00DFEE7-0CCF-A44B-ACDD-FED79934FAAB}" srcId="{4837BBF8-2D6E-EB4A-954D-B76F0B999775}" destId="{7593B1EE-6470-8C4B-AB85-07F08FDC8154}" srcOrd="2" destOrd="0" parTransId="{3A8DED61-8539-1744-8860-110AB0C89B33}" sibTransId="{657B8F0E-9375-654F-BC14-BD61FCEADEAB}"/>
    <dgm:cxn modelId="{7B3375FB-65D6-EB4E-8658-5223616881AA}" type="presOf" srcId="{4BBF1086-5C82-6C4C-834C-70432DE41840}" destId="{7F29BB13-2615-A24A-B232-BA8F7786088F}" srcOrd="0" destOrd="0" presId="urn:microsoft.com/office/officeart/2005/8/layout/default"/>
    <dgm:cxn modelId="{D0987AEF-4B5D-DC47-9502-22F70C1CD33B}" srcId="{4837BBF8-2D6E-EB4A-954D-B76F0B999775}" destId="{25C86601-1A60-9E4D-BB66-DCF2F4AC4F0C}" srcOrd="5" destOrd="0" parTransId="{0AC2E3A7-990B-9F4E-B795-8E7BA389AB29}" sibTransId="{EEFFAB88-0E15-7441-9FA6-5B45EB6345BE}"/>
    <dgm:cxn modelId="{CC58E373-8B9F-8844-B06B-537BA89AE1D8}" type="presOf" srcId="{25C86601-1A60-9E4D-BB66-DCF2F4AC4F0C}" destId="{E1770E43-4E18-2245-9FA7-A47C77486603}" srcOrd="0" destOrd="0" presId="urn:microsoft.com/office/officeart/2005/8/layout/default"/>
    <dgm:cxn modelId="{DA8F1E83-8E33-B445-83A7-E3999551F8C1}" srcId="{4837BBF8-2D6E-EB4A-954D-B76F0B999775}" destId="{9E4A9FCA-1718-8F44-91CF-27E1DBC2886D}" srcOrd="3" destOrd="0" parTransId="{08E5F82B-4D94-D642-801D-493B65D62B55}" sibTransId="{E53416DA-0B5A-B649-82B4-E623AE185577}"/>
    <dgm:cxn modelId="{295FF7A2-8ABD-9D46-8FB8-6BCF662343FB}" srcId="{4837BBF8-2D6E-EB4A-954D-B76F0B999775}" destId="{4BBF1086-5C82-6C4C-834C-70432DE41840}" srcOrd="1" destOrd="0" parTransId="{88123E90-5F8D-6746-A6A6-939E198C8F19}" sibTransId="{8BBFDB02-4D51-F74D-BF63-999A067BE933}"/>
    <dgm:cxn modelId="{263D5D8D-C929-2B48-ACBD-E59B534E5EB4}" srcId="{4837BBF8-2D6E-EB4A-954D-B76F0B999775}" destId="{9A940EFA-0DE5-794E-9538-2B19E6CB63C6}" srcOrd="0" destOrd="0" parTransId="{BF4C83A0-561E-494E-BE36-1B3FE10597FD}" sibTransId="{5FB5B75A-CFCD-1E45-BD5A-8FE68AE2A8F7}"/>
    <dgm:cxn modelId="{5D07B877-4AA1-AC44-902D-87E0B7982E71}" type="presOf" srcId="{7593B1EE-6470-8C4B-AB85-07F08FDC8154}" destId="{20F949CB-6A8B-8C48-B7C1-D8B823E20C95}" srcOrd="0" destOrd="0" presId="urn:microsoft.com/office/officeart/2005/8/layout/default"/>
    <dgm:cxn modelId="{D3746172-1BB9-BC44-93BD-0ACE637454DB}" type="presOf" srcId="{9E4A9FCA-1718-8F44-91CF-27E1DBC2886D}" destId="{7154BF31-5AFA-BA47-B51A-CE0AE9B65CC6}" srcOrd="0" destOrd="0" presId="urn:microsoft.com/office/officeart/2005/8/layout/default"/>
    <dgm:cxn modelId="{29F75336-CB01-1144-A376-ED532BA17F28}" type="presOf" srcId="{F37F780E-0182-B94E-9713-B01D6CF0D687}" destId="{F82ED3DF-FB52-494A-BDC3-C327516806DD}" srcOrd="0" destOrd="0" presId="urn:microsoft.com/office/officeart/2005/8/layout/default"/>
    <dgm:cxn modelId="{FA1C3A42-8222-464C-85C5-82B051AAAA52}" type="presOf" srcId="{4837BBF8-2D6E-EB4A-954D-B76F0B999775}" destId="{AE23F17A-D3C6-7A41-BB28-56833C94721B}" srcOrd="0" destOrd="0" presId="urn:microsoft.com/office/officeart/2005/8/layout/default"/>
    <dgm:cxn modelId="{A96A352B-BE20-C046-9CC2-C96A8F7689A4}" type="presOf" srcId="{9A940EFA-0DE5-794E-9538-2B19E6CB63C6}" destId="{818F6FB7-A7BD-6249-9D86-8DE10CE8A6B3}" srcOrd="0" destOrd="0" presId="urn:microsoft.com/office/officeart/2005/8/layout/default"/>
    <dgm:cxn modelId="{F7BFC6E6-7EE0-7744-894C-6722CE7FFE1D}" type="presParOf" srcId="{AE23F17A-D3C6-7A41-BB28-56833C94721B}" destId="{818F6FB7-A7BD-6249-9D86-8DE10CE8A6B3}" srcOrd="0" destOrd="0" presId="urn:microsoft.com/office/officeart/2005/8/layout/default"/>
    <dgm:cxn modelId="{D2EC3F64-F0A7-FB43-A7F0-974D14734591}" type="presParOf" srcId="{AE23F17A-D3C6-7A41-BB28-56833C94721B}" destId="{E366336C-B9BF-D44D-8B47-54CC28EB0844}" srcOrd="1" destOrd="0" presId="urn:microsoft.com/office/officeart/2005/8/layout/default"/>
    <dgm:cxn modelId="{73D91FA1-A449-2048-AF22-9A20A2560B6A}" type="presParOf" srcId="{AE23F17A-D3C6-7A41-BB28-56833C94721B}" destId="{7F29BB13-2615-A24A-B232-BA8F7786088F}" srcOrd="2" destOrd="0" presId="urn:microsoft.com/office/officeart/2005/8/layout/default"/>
    <dgm:cxn modelId="{F0D9B3C8-5B28-ED47-909C-A5B8334DF23A}" type="presParOf" srcId="{AE23F17A-D3C6-7A41-BB28-56833C94721B}" destId="{50AB0CA2-AD93-F945-900F-FBA7086C690B}" srcOrd="3" destOrd="0" presId="urn:microsoft.com/office/officeart/2005/8/layout/default"/>
    <dgm:cxn modelId="{DCAAE267-2C5A-3449-BE15-C9045D668BEF}" type="presParOf" srcId="{AE23F17A-D3C6-7A41-BB28-56833C94721B}" destId="{20F949CB-6A8B-8C48-B7C1-D8B823E20C95}" srcOrd="4" destOrd="0" presId="urn:microsoft.com/office/officeart/2005/8/layout/default"/>
    <dgm:cxn modelId="{0F9C913F-BC46-0345-B460-CBC496C2DF7A}" type="presParOf" srcId="{AE23F17A-D3C6-7A41-BB28-56833C94721B}" destId="{418EA951-671C-9640-84B8-9E33B7BA2A5F}" srcOrd="5" destOrd="0" presId="urn:microsoft.com/office/officeart/2005/8/layout/default"/>
    <dgm:cxn modelId="{4267C869-CB02-9045-A583-11C4D608D2FB}" type="presParOf" srcId="{AE23F17A-D3C6-7A41-BB28-56833C94721B}" destId="{7154BF31-5AFA-BA47-B51A-CE0AE9B65CC6}" srcOrd="6" destOrd="0" presId="urn:microsoft.com/office/officeart/2005/8/layout/default"/>
    <dgm:cxn modelId="{A8FE5521-D7F2-1641-931D-C2CA6A1C9B4E}" type="presParOf" srcId="{AE23F17A-D3C6-7A41-BB28-56833C94721B}" destId="{A2148968-9AA4-C248-913B-59A7AADDC44F}" srcOrd="7" destOrd="0" presId="urn:microsoft.com/office/officeart/2005/8/layout/default"/>
    <dgm:cxn modelId="{06D22D56-353F-A940-8DEF-76FAD3B619C7}" type="presParOf" srcId="{AE23F17A-D3C6-7A41-BB28-56833C94721B}" destId="{F82ED3DF-FB52-494A-BDC3-C327516806DD}" srcOrd="8" destOrd="0" presId="urn:microsoft.com/office/officeart/2005/8/layout/default"/>
    <dgm:cxn modelId="{8CAD52A3-2BD4-EE47-BAE9-2E6AF850D80D}" type="presParOf" srcId="{AE23F17A-D3C6-7A41-BB28-56833C94721B}" destId="{FE1E9F8A-4063-B34A-9D46-C66BC41404A8}" srcOrd="9" destOrd="0" presId="urn:microsoft.com/office/officeart/2005/8/layout/default"/>
    <dgm:cxn modelId="{F1906FD5-CA82-CF4B-A11F-883D30B3A2E5}" type="presParOf" srcId="{AE23F17A-D3C6-7A41-BB28-56833C94721B}" destId="{E1770E43-4E18-2245-9FA7-A47C7748660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9903B0-B8AF-F343-9248-E35E9D603222}" type="doc">
      <dgm:prSet loTypeId="urn:microsoft.com/office/officeart/2005/8/layout/list1" loCatId="" qsTypeId="urn:microsoft.com/office/officeart/2005/8/quickstyle/simple4" qsCatId="simple" csTypeId="urn:microsoft.com/office/officeart/2005/8/colors/accent1_3" csCatId="accent1" phldr="1"/>
      <dgm:spPr/>
      <dgm:t>
        <a:bodyPr/>
        <a:lstStyle/>
        <a:p>
          <a:endParaRPr lang="en-US"/>
        </a:p>
      </dgm:t>
    </dgm:pt>
    <dgm:pt modelId="{95DC5D8A-FFF5-DF43-9AD1-65CAD10B1FF3}">
      <dgm:prSet phldrT="[Text]"/>
      <dgm:spPr/>
      <dgm:t>
        <a:bodyPr/>
        <a:lstStyle/>
        <a:p>
          <a:r>
            <a:rPr lang="en-US" dirty="0" smtClean="0"/>
            <a:t>STEP ONE</a:t>
          </a:r>
          <a:endParaRPr lang="en-US" dirty="0"/>
        </a:p>
      </dgm:t>
    </dgm:pt>
    <dgm:pt modelId="{14CE885B-68C9-B047-A4C0-CAFED1D3861F}" type="parTrans" cxnId="{72B564A9-3C09-8F49-86D0-A88A05E21ED7}">
      <dgm:prSet/>
      <dgm:spPr/>
      <dgm:t>
        <a:bodyPr/>
        <a:lstStyle/>
        <a:p>
          <a:endParaRPr lang="en-US"/>
        </a:p>
      </dgm:t>
    </dgm:pt>
    <dgm:pt modelId="{FD437299-8657-8647-96D5-958181C7DFF3}" type="sibTrans" cxnId="{72B564A9-3C09-8F49-86D0-A88A05E21ED7}">
      <dgm:prSet/>
      <dgm:spPr/>
      <dgm:t>
        <a:bodyPr/>
        <a:lstStyle/>
        <a:p>
          <a:endParaRPr lang="en-US"/>
        </a:p>
      </dgm:t>
    </dgm:pt>
    <dgm:pt modelId="{05A14F44-27AB-7344-ABCC-66C427E122B9}">
      <dgm:prSet phldrT="[Text]"/>
      <dgm:spPr/>
      <dgm:t>
        <a:bodyPr/>
        <a:lstStyle/>
        <a:p>
          <a:r>
            <a:rPr lang="en-US" dirty="0" smtClean="0"/>
            <a:t>Check that Legitimate Interests is the best approach.</a:t>
          </a:r>
          <a:endParaRPr lang="en-US" dirty="0"/>
        </a:p>
      </dgm:t>
    </dgm:pt>
    <dgm:pt modelId="{4954B17A-6BCE-904D-B35E-1FAD39DA8C2A}" type="parTrans" cxnId="{EB8E10B9-1CD1-FC40-AA98-E37658137D1F}">
      <dgm:prSet/>
      <dgm:spPr/>
      <dgm:t>
        <a:bodyPr/>
        <a:lstStyle/>
        <a:p>
          <a:endParaRPr lang="en-US"/>
        </a:p>
      </dgm:t>
    </dgm:pt>
    <dgm:pt modelId="{0684A56F-5AF1-0940-A11D-F2F17DBFB0CD}" type="sibTrans" cxnId="{EB8E10B9-1CD1-FC40-AA98-E37658137D1F}">
      <dgm:prSet/>
      <dgm:spPr/>
      <dgm:t>
        <a:bodyPr/>
        <a:lstStyle/>
        <a:p>
          <a:endParaRPr lang="en-US"/>
        </a:p>
      </dgm:t>
    </dgm:pt>
    <dgm:pt modelId="{C1F169B3-57D7-314A-94E8-168D77C4E464}">
      <dgm:prSet phldrT="[Text]"/>
      <dgm:spPr/>
      <dgm:t>
        <a:bodyPr/>
        <a:lstStyle/>
        <a:p>
          <a:r>
            <a:rPr lang="en-US" dirty="0" smtClean="0"/>
            <a:t>STEP TWO</a:t>
          </a:r>
          <a:endParaRPr lang="en-US" dirty="0"/>
        </a:p>
      </dgm:t>
    </dgm:pt>
    <dgm:pt modelId="{D257FF03-6998-4147-AF62-1CC3B37F5674}" type="parTrans" cxnId="{C8DBEF6B-5827-B54E-96C1-197C983C6BB7}">
      <dgm:prSet/>
      <dgm:spPr/>
      <dgm:t>
        <a:bodyPr/>
        <a:lstStyle/>
        <a:p>
          <a:endParaRPr lang="en-US"/>
        </a:p>
      </dgm:t>
    </dgm:pt>
    <dgm:pt modelId="{E7F32077-C932-504A-8E63-DC497489A79C}" type="sibTrans" cxnId="{C8DBEF6B-5827-B54E-96C1-197C983C6BB7}">
      <dgm:prSet/>
      <dgm:spPr/>
      <dgm:t>
        <a:bodyPr/>
        <a:lstStyle/>
        <a:p>
          <a:endParaRPr lang="en-US"/>
        </a:p>
      </dgm:t>
    </dgm:pt>
    <dgm:pt modelId="{CBC8C246-88F7-C247-A3F4-C1606987FFBA}">
      <dgm:prSet phldrT="[Text]"/>
      <dgm:spPr/>
      <dgm:t>
        <a:bodyPr/>
        <a:lstStyle/>
        <a:p>
          <a:r>
            <a:rPr lang="en-US" dirty="0" smtClean="0"/>
            <a:t>Qualify the legitimacy of the request – lawful, clearly articulated, real need.</a:t>
          </a:r>
          <a:endParaRPr lang="en-US" dirty="0"/>
        </a:p>
      </dgm:t>
    </dgm:pt>
    <dgm:pt modelId="{331F2434-5C87-D242-94A2-A3B75B79419A}" type="parTrans" cxnId="{7826DBD6-FA26-8B4A-83CE-DBC69DD2429F}">
      <dgm:prSet/>
      <dgm:spPr/>
      <dgm:t>
        <a:bodyPr/>
        <a:lstStyle/>
        <a:p>
          <a:endParaRPr lang="en-US"/>
        </a:p>
      </dgm:t>
    </dgm:pt>
    <dgm:pt modelId="{73D95A2C-8AA9-394C-8B99-22DC835C5C51}" type="sibTrans" cxnId="{7826DBD6-FA26-8B4A-83CE-DBC69DD2429F}">
      <dgm:prSet/>
      <dgm:spPr/>
      <dgm:t>
        <a:bodyPr/>
        <a:lstStyle/>
        <a:p>
          <a:endParaRPr lang="en-US"/>
        </a:p>
      </dgm:t>
    </dgm:pt>
    <dgm:pt modelId="{3E500FF4-471E-604D-B77B-501FC3018DAD}">
      <dgm:prSet phldrT="[Text]"/>
      <dgm:spPr/>
      <dgm:t>
        <a:bodyPr/>
        <a:lstStyle/>
        <a:p>
          <a:r>
            <a:rPr lang="en-US" dirty="0" smtClean="0"/>
            <a:t>STEP THREE</a:t>
          </a:r>
          <a:endParaRPr lang="en-US" dirty="0"/>
        </a:p>
      </dgm:t>
    </dgm:pt>
    <dgm:pt modelId="{EF0F95AF-0E34-DE41-A9CF-9EF1600A23C1}" type="parTrans" cxnId="{37506BE8-7BF1-3248-8F8B-835016691D83}">
      <dgm:prSet/>
      <dgm:spPr/>
      <dgm:t>
        <a:bodyPr/>
        <a:lstStyle/>
        <a:p>
          <a:endParaRPr lang="en-US"/>
        </a:p>
      </dgm:t>
    </dgm:pt>
    <dgm:pt modelId="{53492CE3-265D-D04A-BAC7-2E20239A01E8}" type="sibTrans" cxnId="{37506BE8-7BF1-3248-8F8B-835016691D83}">
      <dgm:prSet/>
      <dgm:spPr/>
      <dgm:t>
        <a:bodyPr/>
        <a:lstStyle/>
        <a:p>
          <a:endParaRPr lang="en-US"/>
        </a:p>
      </dgm:t>
    </dgm:pt>
    <dgm:pt modelId="{39232C53-5659-A045-B2BF-EF47BFB74566}">
      <dgm:prSet phldrT="[Text]"/>
      <dgm:spPr/>
      <dgm:t>
        <a:bodyPr/>
        <a:lstStyle/>
        <a:p>
          <a:r>
            <a:rPr lang="en-US" dirty="0" smtClean="0"/>
            <a:t>Determine whether the processing is necessary to achieve the goal.</a:t>
          </a:r>
          <a:endParaRPr lang="en-US" dirty="0"/>
        </a:p>
      </dgm:t>
    </dgm:pt>
    <dgm:pt modelId="{F13796E6-E353-C64C-842E-97119BE507D2}" type="parTrans" cxnId="{469D63E1-436B-954D-B9AD-0ECF03842E93}">
      <dgm:prSet/>
      <dgm:spPr/>
      <dgm:t>
        <a:bodyPr/>
        <a:lstStyle/>
        <a:p>
          <a:endParaRPr lang="en-US"/>
        </a:p>
      </dgm:t>
    </dgm:pt>
    <dgm:pt modelId="{26BAB3AE-4C83-B441-8154-1A4D1EF7FC45}" type="sibTrans" cxnId="{469D63E1-436B-954D-B9AD-0ECF03842E93}">
      <dgm:prSet/>
      <dgm:spPr/>
      <dgm:t>
        <a:bodyPr/>
        <a:lstStyle/>
        <a:p>
          <a:endParaRPr lang="en-US"/>
        </a:p>
      </dgm:t>
    </dgm:pt>
    <dgm:pt modelId="{1CFAC199-4775-C54C-A32B-C504E808D70F}" type="pres">
      <dgm:prSet presAssocID="{EC9903B0-B8AF-F343-9248-E35E9D603222}" presName="linear" presStyleCnt="0">
        <dgm:presLayoutVars>
          <dgm:dir/>
          <dgm:animLvl val="lvl"/>
          <dgm:resizeHandles val="exact"/>
        </dgm:presLayoutVars>
      </dgm:prSet>
      <dgm:spPr/>
      <dgm:t>
        <a:bodyPr/>
        <a:lstStyle/>
        <a:p>
          <a:endParaRPr lang="en-US"/>
        </a:p>
      </dgm:t>
    </dgm:pt>
    <dgm:pt modelId="{C67386AF-DD11-114D-9A37-9D285707F802}" type="pres">
      <dgm:prSet presAssocID="{95DC5D8A-FFF5-DF43-9AD1-65CAD10B1FF3}" presName="parentLin" presStyleCnt="0"/>
      <dgm:spPr/>
      <dgm:t>
        <a:bodyPr/>
        <a:lstStyle/>
        <a:p>
          <a:endParaRPr lang="en-US"/>
        </a:p>
      </dgm:t>
    </dgm:pt>
    <dgm:pt modelId="{452C60C5-000D-154E-AE03-71ABC60C3FCE}" type="pres">
      <dgm:prSet presAssocID="{95DC5D8A-FFF5-DF43-9AD1-65CAD10B1FF3}" presName="parentLeftMargin" presStyleLbl="node1" presStyleIdx="0" presStyleCnt="3"/>
      <dgm:spPr/>
      <dgm:t>
        <a:bodyPr/>
        <a:lstStyle/>
        <a:p>
          <a:endParaRPr lang="en-US"/>
        </a:p>
      </dgm:t>
    </dgm:pt>
    <dgm:pt modelId="{1E5D2ECD-2C85-284F-8E18-7EB9B36B8BC4}" type="pres">
      <dgm:prSet presAssocID="{95DC5D8A-FFF5-DF43-9AD1-65CAD10B1FF3}" presName="parentText" presStyleLbl="node1" presStyleIdx="0" presStyleCnt="3">
        <dgm:presLayoutVars>
          <dgm:chMax val="0"/>
          <dgm:bulletEnabled val="1"/>
        </dgm:presLayoutVars>
      </dgm:prSet>
      <dgm:spPr/>
      <dgm:t>
        <a:bodyPr/>
        <a:lstStyle/>
        <a:p>
          <a:endParaRPr lang="en-US"/>
        </a:p>
      </dgm:t>
    </dgm:pt>
    <dgm:pt modelId="{12B51B4E-408F-7340-879B-39ACAC787D68}" type="pres">
      <dgm:prSet presAssocID="{95DC5D8A-FFF5-DF43-9AD1-65CAD10B1FF3}" presName="negativeSpace" presStyleCnt="0"/>
      <dgm:spPr/>
      <dgm:t>
        <a:bodyPr/>
        <a:lstStyle/>
        <a:p>
          <a:endParaRPr lang="en-US"/>
        </a:p>
      </dgm:t>
    </dgm:pt>
    <dgm:pt modelId="{866E4D00-C8B2-8648-AC27-C9FB246ADF09}" type="pres">
      <dgm:prSet presAssocID="{95DC5D8A-FFF5-DF43-9AD1-65CAD10B1FF3}" presName="childText" presStyleLbl="conFgAcc1" presStyleIdx="0" presStyleCnt="3">
        <dgm:presLayoutVars>
          <dgm:bulletEnabled val="1"/>
        </dgm:presLayoutVars>
      </dgm:prSet>
      <dgm:spPr/>
      <dgm:t>
        <a:bodyPr/>
        <a:lstStyle/>
        <a:p>
          <a:endParaRPr lang="en-US"/>
        </a:p>
      </dgm:t>
    </dgm:pt>
    <dgm:pt modelId="{4EED3D2E-83DE-3546-966E-56AEEE322A86}" type="pres">
      <dgm:prSet presAssocID="{FD437299-8657-8647-96D5-958181C7DFF3}" presName="spaceBetweenRectangles" presStyleCnt="0"/>
      <dgm:spPr/>
      <dgm:t>
        <a:bodyPr/>
        <a:lstStyle/>
        <a:p>
          <a:endParaRPr lang="en-US"/>
        </a:p>
      </dgm:t>
    </dgm:pt>
    <dgm:pt modelId="{ECA2CC78-EC13-144E-97E7-B08CD3292130}" type="pres">
      <dgm:prSet presAssocID="{C1F169B3-57D7-314A-94E8-168D77C4E464}" presName="parentLin" presStyleCnt="0"/>
      <dgm:spPr/>
      <dgm:t>
        <a:bodyPr/>
        <a:lstStyle/>
        <a:p>
          <a:endParaRPr lang="en-US"/>
        </a:p>
      </dgm:t>
    </dgm:pt>
    <dgm:pt modelId="{BE82D258-4095-A746-B6EE-43697CB67C94}" type="pres">
      <dgm:prSet presAssocID="{C1F169B3-57D7-314A-94E8-168D77C4E464}" presName="parentLeftMargin" presStyleLbl="node1" presStyleIdx="0" presStyleCnt="3"/>
      <dgm:spPr/>
      <dgm:t>
        <a:bodyPr/>
        <a:lstStyle/>
        <a:p>
          <a:endParaRPr lang="en-US"/>
        </a:p>
      </dgm:t>
    </dgm:pt>
    <dgm:pt modelId="{1ED32903-051C-DC49-821D-7CA5DEDA6BDC}" type="pres">
      <dgm:prSet presAssocID="{C1F169B3-57D7-314A-94E8-168D77C4E464}" presName="parentText" presStyleLbl="node1" presStyleIdx="1" presStyleCnt="3">
        <dgm:presLayoutVars>
          <dgm:chMax val="0"/>
          <dgm:bulletEnabled val="1"/>
        </dgm:presLayoutVars>
      </dgm:prSet>
      <dgm:spPr/>
      <dgm:t>
        <a:bodyPr/>
        <a:lstStyle/>
        <a:p>
          <a:endParaRPr lang="en-US"/>
        </a:p>
      </dgm:t>
    </dgm:pt>
    <dgm:pt modelId="{BCC9D5D0-64B9-E342-89DE-02EFE923303C}" type="pres">
      <dgm:prSet presAssocID="{C1F169B3-57D7-314A-94E8-168D77C4E464}" presName="negativeSpace" presStyleCnt="0"/>
      <dgm:spPr/>
      <dgm:t>
        <a:bodyPr/>
        <a:lstStyle/>
        <a:p>
          <a:endParaRPr lang="en-US"/>
        </a:p>
      </dgm:t>
    </dgm:pt>
    <dgm:pt modelId="{2D08F0F3-5CE1-3A43-A1B9-6E3D6FA83623}" type="pres">
      <dgm:prSet presAssocID="{C1F169B3-57D7-314A-94E8-168D77C4E464}" presName="childText" presStyleLbl="conFgAcc1" presStyleIdx="1" presStyleCnt="3">
        <dgm:presLayoutVars>
          <dgm:bulletEnabled val="1"/>
        </dgm:presLayoutVars>
      </dgm:prSet>
      <dgm:spPr/>
      <dgm:t>
        <a:bodyPr/>
        <a:lstStyle/>
        <a:p>
          <a:endParaRPr lang="en-US"/>
        </a:p>
      </dgm:t>
    </dgm:pt>
    <dgm:pt modelId="{B389B16D-F303-5649-A5E7-271AE078B1DD}" type="pres">
      <dgm:prSet presAssocID="{E7F32077-C932-504A-8E63-DC497489A79C}" presName="spaceBetweenRectangles" presStyleCnt="0"/>
      <dgm:spPr/>
      <dgm:t>
        <a:bodyPr/>
        <a:lstStyle/>
        <a:p>
          <a:endParaRPr lang="en-US"/>
        </a:p>
      </dgm:t>
    </dgm:pt>
    <dgm:pt modelId="{0E011600-111A-F14F-A611-B9A3A39006A6}" type="pres">
      <dgm:prSet presAssocID="{3E500FF4-471E-604D-B77B-501FC3018DAD}" presName="parentLin" presStyleCnt="0"/>
      <dgm:spPr/>
      <dgm:t>
        <a:bodyPr/>
        <a:lstStyle/>
        <a:p>
          <a:endParaRPr lang="en-US"/>
        </a:p>
      </dgm:t>
    </dgm:pt>
    <dgm:pt modelId="{C680E84A-4C3F-B245-9918-47C75E7C4966}" type="pres">
      <dgm:prSet presAssocID="{3E500FF4-471E-604D-B77B-501FC3018DAD}" presName="parentLeftMargin" presStyleLbl="node1" presStyleIdx="1" presStyleCnt="3"/>
      <dgm:spPr/>
      <dgm:t>
        <a:bodyPr/>
        <a:lstStyle/>
        <a:p>
          <a:endParaRPr lang="en-US"/>
        </a:p>
      </dgm:t>
    </dgm:pt>
    <dgm:pt modelId="{632E86E6-EDC9-604F-A8AA-1E180CD78AF1}" type="pres">
      <dgm:prSet presAssocID="{3E500FF4-471E-604D-B77B-501FC3018DAD}" presName="parentText" presStyleLbl="node1" presStyleIdx="2" presStyleCnt="3">
        <dgm:presLayoutVars>
          <dgm:chMax val="0"/>
          <dgm:bulletEnabled val="1"/>
        </dgm:presLayoutVars>
      </dgm:prSet>
      <dgm:spPr/>
      <dgm:t>
        <a:bodyPr/>
        <a:lstStyle/>
        <a:p>
          <a:endParaRPr lang="en-US"/>
        </a:p>
      </dgm:t>
    </dgm:pt>
    <dgm:pt modelId="{AD1EC5E6-257E-DC48-B3B9-4151BBF1E385}" type="pres">
      <dgm:prSet presAssocID="{3E500FF4-471E-604D-B77B-501FC3018DAD}" presName="negativeSpace" presStyleCnt="0"/>
      <dgm:spPr/>
      <dgm:t>
        <a:bodyPr/>
        <a:lstStyle/>
        <a:p>
          <a:endParaRPr lang="en-US"/>
        </a:p>
      </dgm:t>
    </dgm:pt>
    <dgm:pt modelId="{3C3F65C0-37A9-0D47-870B-B3A98C2F0938}" type="pres">
      <dgm:prSet presAssocID="{3E500FF4-471E-604D-B77B-501FC3018DAD}" presName="childText" presStyleLbl="conFgAcc1" presStyleIdx="2" presStyleCnt="3">
        <dgm:presLayoutVars>
          <dgm:bulletEnabled val="1"/>
        </dgm:presLayoutVars>
      </dgm:prSet>
      <dgm:spPr/>
      <dgm:t>
        <a:bodyPr/>
        <a:lstStyle/>
        <a:p>
          <a:endParaRPr lang="en-US"/>
        </a:p>
      </dgm:t>
    </dgm:pt>
  </dgm:ptLst>
  <dgm:cxnLst>
    <dgm:cxn modelId="{7826DBD6-FA26-8B4A-83CE-DBC69DD2429F}" srcId="{C1F169B3-57D7-314A-94E8-168D77C4E464}" destId="{CBC8C246-88F7-C247-A3F4-C1606987FFBA}" srcOrd="0" destOrd="0" parTransId="{331F2434-5C87-D242-94A2-A3B75B79419A}" sibTransId="{73D95A2C-8AA9-394C-8B99-22DC835C5C51}"/>
    <dgm:cxn modelId="{EB8E10B9-1CD1-FC40-AA98-E37658137D1F}" srcId="{95DC5D8A-FFF5-DF43-9AD1-65CAD10B1FF3}" destId="{05A14F44-27AB-7344-ABCC-66C427E122B9}" srcOrd="0" destOrd="0" parTransId="{4954B17A-6BCE-904D-B35E-1FAD39DA8C2A}" sibTransId="{0684A56F-5AF1-0940-A11D-F2F17DBFB0CD}"/>
    <dgm:cxn modelId="{ADEA2D18-B089-5349-8CEA-3892593D6DA0}" type="presOf" srcId="{EC9903B0-B8AF-F343-9248-E35E9D603222}" destId="{1CFAC199-4775-C54C-A32B-C504E808D70F}" srcOrd="0" destOrd="0" presId="urn:microsoft.com/office/officeart/2005/8/layout/list1"/>
    <dgm:cxn modelId="{4730AE51-FB3C-BA40-9B6D-4DB871F93834}" type="presOf" srcId="{95DC5D8A-FFF5-DF43-9AD1-65CAD10B1FF3}" destId="{452C60C5-000D-154E-AE03-71ABC60C3FCE}" srcOrd="0" destOrd="0" presId="urn:microsoft.com/office/officeart/2005/8/layout/list1"/>
    <dgm:cxn modelId="{469D63E1-436B-954D-B9AD-0ECF03842E93}" srcId="{3E500FF4-471E-604D-B77B-501FC3018DAD}" destId="{39232C53-5659-A045-B2BF-EF47BFB74566}" srcOrd="0" destOrd="0" parTransId="{F13796E6-E353-C64C-842E-97119BE507D2}" sibTransId="{26BAB3AE-4C83-B441-8154-1A4D1EF7FC45}"/>
    <dgm:cxn modelId="{56D0552A-D34D-764B-BEA6-B5585C3C249E}" type="presOf" srcId="{CBC8C246-88F7-C247-A3F4-C1606987FFBA}" destId="{2D08F0F3-5CE1-3A43-A1B9-6E3D6FA83623}" srcOrd="0" destOrd="0" presId="urn:microsoft.com/office/officeart/2005/8/layout/list1"/>
    <dgm:cxn modelId="{E285B66C-E348-074A-A4AF-6A27BF9BFE40}" type="presOf" srcId="{3E500FF4-471E-604D-B77B-501FC3018DAD}" destId="{632E86E6-EDC9-604F-A8AA-1E180CD78AF1}" srcOrd="1" destOrd="0" presId="urn:microsoft.com/office/officeart/2005/8/layout/list1"/>
    <dgm:cxn modelId="{7E66C61A-5F23-A545-880E-41F338A1A427}" type="presOf" srcId="{C1F169B3-57D7-314A-94E8-168D77C4E464}" destId="{BE82D258-4095-A746-B6EE-43697CB67C94}" srcOrd="0" destOrd="0" presId="urn:microsoft.com/office/officeart/2005/8/layout/list1"/>
    <dgm:cxn modelId="{C8DBEF6B-5827-B54E-96C1-197C983C6BB7}" srcId="{EC9903B0-B8AF-F343-9248-E35E9D603222}" destId="{C1F169B3-57D7-314A-94E8-168D77C4E464}" srcOrd="1" destOrd="0" parTransId="{D257FF03-6998-4147-AF62-1CC3B37F5674}" sibTransId="{E7F32077-C932-504A-8E63-DC497489A79C}"/>
    <dgm:cxn modelId="{37506BE8-7BF1-3248-8F8B-835016691D83}" srcId="{EC9903B0-B8AF-F343-9248-E35E9D603222}" destId="{3E500FF4-471E-604D-B77B-501FC3018DAD}" srcOrd="2" destOrd="0" parTransId="{EF0F95AF-0E34-DE41-A9CF-9EF1600A23C1}" sibTransId="{53492CE3-265D-D04A-BAC7-2E20239A01E8}"/>
    <dgm:cxn modelId="{F18385C3-9502-794F-922C-3D07B6AAA688}" type="presOf" srcId="{05A14F44-27AB-7344-ABCC-66C427E122B9}" destId="{866E4D00-C8B2-8648-AC27-C9FB246ADF09}" srcOrd="0" destOrd="0" presId="urn:microsoft.com/office/officeart/2005/8/layout/list1"/>
    <dgm:cxn modelId="{142ADE7A-3DCB-3243-8883-7433D44F0208}" type="presOf" srcId="{39232C53-5659-A045-B2BF-EF47BFB74566}" destId="{3C3F65C0-37A9-0D47-870B-B3A98C2F0938}" srcOrd="0" destOrd="0" presId="urn:microsoft.com/office/officeart/2005/8/layout/list1"/>
    <dgm:cxn modelId="{E724B6A8-F5A5-B74E-B8CD-CEAAF46CCC41}" type="presOf" srcId="{95DC5D8A-FFF5-DF43-9AD1-65CAD10B1FF3}" destId="{1E5D2ECD-2C85-284F-8E18-7EB9B36B8BC4}" srcOrd="1" destOrd="0" presId="urn:microsoft.com/office/officeart/2005/8/layout/list1"/>
    <dgm:cxn modelId="{72B564A9-3C09-8F49-86D0-A88A05E21ED7}" srcId="{EC9903B0-B8AF-F343-9248-E35E9D603222}" destId="{95DC5D8A-FFF5-DF43-9AD1-65CAD10B1FF3}" srcOrd="0" destOrd="0" parTransId="{14CE885B-68C9-B047-A4C0-CAFED1D3861F}" sibTransId="{FD437299-8657-8647-96D5-958181C7DFF3}"/>
    <dgm:cxn modelId="{25AF3453-617B-EA46-B5F0-7F7053575ED8}" type="presOf" srcId="{3E500FF4-471E-604D-B77B-501FC3018DAD}" destId="{C680E84A-4C3F-B245-9918-47C75E7C4966}" srcOrd="0" destOrd="0" presId="urn:microsoft.com/office/officeart/2005/8/layout/list1"/>
    <dgm:cxn modelId="{4062C5FF-DA54-8D47-949C-F52B8C20B91B}" type="presOf" srcId="{C1F169B3-57D7-314A-94E8-168D77C4E464}" destId="{1ED32903-051C-DC49-821D-7CA5DEDA6BDC}" srcOrd="1" destOrd="0" presId="urn:microsoft.com/office/officeart/2005/8/layout/list1"/>
    <dgm:cxn modelId="{08958CD4-C749-5A46-8548-23B85289CA55}" type="presParOf" srcId="{1CFAC199-4775-C54C-A32B-C504E808D70F}" destId="{C67386AF-DD11-114D-9A37-9D285707F802}" srcOrd="0" destOrd="0" presId="urn:microsoft.com/office/officeart/2005/8/layout/list1"/>
    <dgm:cxn modelId="{1214C38D-76C3-8248-B88D-68B2E4DBD402}" type="presParOf" srcId="{C67386AF-DD11-114D-9A37-9D285707F802}" destId="{452C60C5-000D-154E-AE03-71ABC60C3FCE}" srcOrd="0" destOrd="0" presId="urn:microsoft.com/office/officeart/2005/8/layout/list1"/>
    <dgm:cxn modelId="{861C3128-5B7C-374C-996E-2F9D93974357}" type="presParOf" srcId="{C67386AF-DD11-114D-9A37-9D285707F802}" destId="{1E5D2ECD-2C85-284F-8E18-7EB9B36B8BC4}" srcOrd="1" destOrd="0" presId="urn:microsoft.com/office/officeart/2005/8/layout/list1"/>
    <dgm:cxn modelId="{EB6E51FA-D813-264C-B24B-9E5878ACBA92}" type="presParOf" srcId="{1CFAC199-4775-C54C-A32B-C504E808D70F}" destId="{12B51B4E-408F-7340-879B-39ACAC787D68}" srcOrd="1" destOrd="0" presId="urn:microsoft.com/office/officeart/2005/8/layout/list1"/>
    <dgm:cxn modelId="{917163E5-B9EC-1A4B-AD56-49CB406E47A6}" type="presParOf" srcId="{1CFAC199-4775-C54C-A32B-C504E808D70F}" destId="{866E4D00-C8B2-8648-AC27-C9FB246ADF09}" srcOrd="2" destOrd="0" presId="urn:microsoft.com/office/officeart/2005/8/layout/list1"/>
    <dgm:cxn modelId="{E95984AB-217E-8E4F-B6AD-D778B0882819}" type="presParOf" srcId="{1CFAC199-4775-C54C-A32B-C504E808D70F}" destId="{4EED3D2E-83DE-3546-966E-56AEEE322A86}" srcOrd="3" destOrd="0" presId="urn:microsoft.com/office/officeart/2005/8/layout/list1"/>
    <dgm:cxn modelId="{F4707023-4932-5546-B1DC-E59F6820BB40}" type="presParOf" srcId="{1CFAC199-4775-C54C-A32B-C504E808D70F}" destId="{ECA2CC78-EC13-144E-97E7-B08CD3292130}" srcOrd="4" destOrd="0" presId="urn:microsoft.com/office/officeart/2005/8/layout/list1"/>
    <dgm:cxn modelId="{A20DE730-EDE0-0F4E-8186-18BC3788DEAA}" type="presParOf" srcId="{ECA2CC78-EC13-144E-97E7-B08CD3292130}" destId="{BE82D258-4095-A746-B6EE-43697CB67C94}" srcOrd="0" destOrd="0" presId="urn:microsoft.com/office/officeart/2005/8/layout/list1"/>
    <dgm:cxn modelId="{1B605214-FB3E-3B49-91D9-B609C35A8E84}" type="presParOf" srcId="{ECA2CC78-EC13-144E-97E7-B08CD3292130}" destId="{1ED32903-051C-DC49-821D-7CA5DEDA6BDC}" srcOrd="1" destOrd="0" presId="urn:microsoft.com/office/officeart/2005/8/layout/list1"/>
    <dgm:cxn modelId="{AC3EA80F-418E-D045-9500-E863CD93D43B}" type="presParOf" srcId="{1CFAC199-4775-C54C-A32B-C504E808D70F}" destId="{BCC9D5D0-64B9-E342-89DE-02EFE923303C}" srcOrd="5" destOrd="0" presId="urn:microsoft.com/office/officeart/2005/8/layout/list1"/>
    <dgm:cxn modelId="{DFA24EC1-046B-6443-9BE0-BC485B0CC6A2}" type="presParOf" srcId="{1CFAC199-4775-C54C-A32B-C504E808D70F}" destId="{2D08F0F3-5CE1-3A43-A1B9-6E3D6FA83623}" srcOrd="6" destOrd="0" presId="urn:microsoft.com/office/officeart/2005/8/layout/list1"/>
    <dgm:cxn modelId="{2554C984-8659-774B-A2DE-930D64F068BE}" type="presParOf" srcId="{1CFAC199-4775-C54C-A32B-C504E808D70F}" destId="{B389B16D-F303-5649-A5E7-271AE078B1DD}" srcOrd="7" destOrd="0" presId="urn:microsoft.com/office/officeart/2005/8/layout/list1"/>
    <dgm:cxn modelId="{C7B3ABC9-A0DE-6C4A-9FF1-02B23EBEA213}" type="presParOf" srcId="{1CFAC199-4775-C54C-A32B-C504E808D70F}" destId="{0E011600-111A-F14F-A611-B9A3A39006A6}" srcOrd="8" destOrd="0" presId="urn:microsoft.com/office/officeart/2005/8/layout/list1"/>
    <dgm:cxn modelId="{A6731E8D-81AB-E04C-B847-3419CD9B8E69}" type="presParOf" srcId="{0E011600-111A-F14F-A611-B9A3A39006A6}" destId="{C680E84A-4C3F-B245-9918-47C75E7C4966}" srcOrd="0" destOrd="0" presId="urn:microsoft.com/office/officeart/2005/8/layout/list1"/>
    <dgm:cxn modelId="{F7A2C11D-204E-DE47-9A40-63CC06C3B728}" type="presParOf" srcId="{0E011600-111A-F14F-A611-B9A3A39006A6}" destId="{632E86E6-EDC9-604F-A8AA-1E180CD78AF1}" srcOrd="1" destOrd="0" presId="urn:microsoft.com/office/officeart/2005/8/layout/list1"/>
    <dgm:cxn modelId="{C7170606-58EE-844D-AB37-71502AFB368A}" type="presParOf" srcId="{1CFAC199-4775-C54C-A32B-C504E808D70F}" destId="{AD1EC5E6-257E-DC48-B3B9-4151BBF1E385}" srcOrd="9" destOrd="0" presId="urn:microsoft.com/office/officeart/2005/8/layout/list1"/>
    <dgm:cxn modelId="{3F241BBF-46FA-5347-9233-C7AF4CD19A5D}" type="presParOf" srcId="{1CFAC199-4775-C54C-A32B-C504E808D70F}" destId="{3C3F65C0-37A9-0D47-870B-B3A98C2F093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9903B0-B8AF-F343-9248-E35E9D603222}" type="doc">
      <dgm:prSet loTypeId="urn:microsoft.com/office/officeart/2005/8/layout/list1" loCatId="" qsTypeId="urn:microsoft.com/office/officeart/2005/8/quickstyle/simple4" qsCatId="simple" csTypeId="urn:microsoft.com/office/officeart/2005/8/colors/accent1_4" csCatId="accent1" phldr="1"/>
      <dgm:spPr/>
      <dgm:t>
        <a:bodyPr/>
        <a:lstStyle/>
        <a:p>
          <a:endParaRPr lang="en-US"/>
        </a:p>
      </dgm:t>
    </dgm:pt>
    <dgm:pt modelId="{95DC5D8A-FFF5-DF43-9AD1-65CAD10B1FF3}">
      <dgm:prSet phldrT="[Text]"/>
      <dgm:spPr/>
      <dgm:t>
        <a:bodyPr/>
        <a:lstStyle/>
        <a:p>
          <a:r>
            <a:rPr lang="en-US" dirty="0" smtClean="0"/>
            <a:t>STEP FOUR</a:t>
          </a:r>
          <a:endParaRPr lang="en-US" dirty="0"/>
        </a:p>
      </dgm:t>
    </dgm:pt>
    <dgm:pt modelId="{14CE885B-68C9-B047-A4C0-CAFED1D3861F}" type="parTrans" cxnId="{72B564A9-3C09-8F49-86D0-A88A05E21ED7}">
      <dgm:prSet/>
      <dgm:spPr/>
      <dgm:t>
        <a:bodyPr/>
        <a:lstStyle/>
        <a:p>
          <a:endParaRPr lang="en-US"/>
        </a:p>
      </dgm:t>
    </dgm:pt>
    <dgm:pt modelId="{FD437299-8657-8647-96D5-958181C7DFF3}" type="sibTrans" cxnId="{72B564A9-3C09-8F49-86D0-A88A05E21ED7}">
      <dgm:prSet/>
      <dgm:spPr/>
      <dgm:t>
        <a:bodyPr/>
        <a:lstStyle/>
        <a:p>
          <a:endParaRPr lang="en-US"/>
        </a:p>
      </dgm:t>
    </dgm:pt>
    <dgm:pt modelId="{05A14F44-27AB-7344-ABCC-66C427E122B9}">
      <dgm:prSet phldrT="[Text]"/>
      <dgm:spPr/>
      <dgm:t>
        <a:bodyPr/>
        <a:lstStyle/>
        <a:p>
          <a:r>
            <a:rPr lang="en-US" dirty="0" smtClean="0"/>
            <a:t>Balance the data controller’s needs against the interests of the subjects.</a:t>
          </a:r>
          <a:endParaRPr lang="en-US" dirty="0"/>
        </a:p>
      </dgm:t>
    </dgm:pt>
    <dgm:pt modelId="{4954B17A-6BCE-904D-B35E-1FAD39DA8C2A}" type="parTrans" cxnId="{EB8E10B9-1CD1-FC40-AA98-E37658137D1F}">
      <dgm:prSet/>
      <dgm:spPr/>
      <dgm:t>
        <a:bodyPr/>
        <a:lstStyle/>
        <a:p>
          <a:endParaRPr lang="en-US"/>
        </a:p>
      </dgm:t>
    </dgm:pt>
    <dgm:pt modelId="{0684A56F-5AF1-0940-A11D-F2F17DBFB0CD}" type="sibTrans" cxnId="{EB8E10B9-1CD1-FC40-AA98-E37658137D1F}">
      <dgm:prSet/>
      <dgm:spPr/>
      <dgm:t>
        <a:bodyPr/>
        <a:lstStyle/>
        <a:p>
          <a:endParaRPr lang="en-US"/>
        </a:p>
      </dgm:t>
    </dgm:pt>
    <dgm:pt modelId="{C1F169B3-57D7-314A-94E8-168D77C4E464}">
      <dgm:prSet phldrT="[Text]"/>
      <dgm:spPr/>
      <dgm:t>
        <a:bodyPr/>
        <a:lstStyle/>
        <a:p>
          <a:r>
            <a:rPr lang="en-US" dirty="0" smtClean="0"/>
            <a:t>STEP FIVE</a:t>
          </a:r>
          <a:endParaRPr lang="en-US" dirty="0"/>
        </a:p>
      </dgm:t>
    </dgm:pt>
    <dgm:pt modelId="{D257FF03-6998-4147-AF62-1CC3B37F5674}" type="parTrans" cxnId="{C8DBEF6B-5827-B54E-96C1-197C983C6BB7}">
      <dgm:prSet/>
      <dgm:spPr/>
      <dgm:t>
        <a:bodyPr/>
        <a:lstStyle/>
        <a:p>
          <a:endParaRPr lang="en-US"/>
        </a:p>
      </dgm:t>
    </dgm:pt>
    <dgm:pt modelId="{E7F32077-C932-504A-8E63-DC497489A79C}" type="sibTrans" cxnId="{C8DBEF6B-5827-B54E-96C1-197C983C6BB7}">
      <dgm:prSet/>
      <dgm:spPr/>
      <dgm:t>
        <a:bodyPr/>
        <a:lstStyle/>
        <a:p>
          <a:endParaRPr lang="en-US"/>
        </a:p>
      </dgm:t>
    </dgm:pt>
    <dgm:pt modelId="{CBC8C246-88F7-C247-A3F4-C1606987FFBA}">
      <dgm:prSet phldrT="[Text]"/>
      <dgm:spPr/>
      <dgm:t>
        <a:bodyPr/>
        <a:lstStyle/>
        <a:p>
          <a:r>
            <a:rPr lang="en-US" dirty="0" smtClean="0"/>
            <a:t>Identity safeguards you can put in place (tech design </a:t>
          </a:r>
          <a:r>
            <a:rPr lang="en-US" dirty="0" err="1" smtClean="0"/>
            <a:t>etc</a:t>
          </a:r>
          <a:r>
            <a:rPr lang="en-US" dirty="0" smtClean="0"/>
            <a:t>).</a:t>
          </a:r>
          <a:endParaRPr lang="en-US" dirty="0"/>
        </a:p>
      </dgm:t>
    </dgm:pt>
    <dgm:pt modelId="{331F2434-5C87-D242-94A2-A3B75B79419A}" type="parTrans" cxnId="{7826DBD6-FA26-8B4A-83CE-DBC69DD2429F}">
      <dgm:prSet/>
      <dgm:spPr/>
      <dgm:t>
        <a:bodyPr/>
        <a:lstStyle/>
        <a:p>
          <a:endParaRPr lang="en-US"/>
        </a:p>
      </dgm:t>
    </dgm:pt>
    <dgm:pt modelId="{73D95A2C-8AA9-394C-8B99-22DC835C5C51}" type="sibTrans" cxnId="{7826DBD6-FA26-8B4A-83CE-DBC69DD2429F}">
      <dgm:prSet/>
      <dgm:spPr/>
      <dgm:t>
        <a:bodyPr/>
        <a:lstStyle/>
        <a:p>
          <a:endParaRPr lang="en-US"/>
        </a:p>
      </dgm:t>
    </dgm:pt>
    <dgm:pt modelId="{3E500FF4-471E-604D-B77B-501FC3018DAD}">
      <dgm:prSet phldrT="[Text]"/>
      <dgm:spPr/>
      <dgm:t>
        <a:bodyPr/>
        <a:lstStyle/>
        <a:p>
          <a:r>
            <a:rPr lang="en-US" dirty="0" smtClean="0"/>
            <a:t>STEP SIX</a:t>
          </a:r>
          <a:endParaRPr lang="en-US" dirty="0"/>
        </a:p>
      </dgm:t>
    </dgm:pt>
    <dgm:pt modelId="{EF0F95AF-0E34-DE41-A9CF-9EF1600A23C1}" type="parTrans" cxnId="{37506BE8-7BF1-3248-8F8B-835016691D83}">
      <dgm:prSet/>
      <dgm:spPr/>
      <dgm:t>
        <a:bodyPr/>
        <a:lstStyle/>
        <a:p>
          <a:endParaRPr lang="en-US"/>
        </a:p>
      </dgm:t>
    </dgm:pt>
    <dgm:pt modelId="{53492CE3-265D-D04A-BAC7-2E20239A01E8}" type="sibTrans" cxnId="{37506BE8-7BF1-3248-8F8B-835016691D83}">
      <dgm:prSet/>
      <dgm:spPr/>
      <dgm:t>
        <a:bodyPr/>
        <a:lstStyle/>
        <a:p>
          <a:endParaRPr lang="en-US"/>
        </a:p>
      </dgm:t>
    </dgm:pt>
    <dgm:pt modelId="{39232C53-5659-A045-B2BF-EF47BFB74566}">
      <dgm:prSet phldrT="[Text]"/>
      <dgm:spPr/>
      <dgm:t>
        <a:bodyPr/>
        <a:lstStyle/>
        <a:p>
          <a:r>
            <a:rPr lang="en-US" dirty="0" smtClean="0"/>
            <a:t>Demonstrate (publish) compliancy.</a:t>
          </a:r>
          <a:endParaRPr lang="en-US" dirty="0"/>
        </a:p>
      </dgm:t>
    </dgm:pt>
    <dgm:pt modelId="{F13796E6-E353-C64C-842E-97119BE507D2}" type="parTrans" cxnId="{469D63E1-436B-954D-B9AD-0ECF03842E93}">
      <dgm:prSet/>
      <dgm:spPr/>
      <dgm:t>
        <a:bodyPr/>
        <a:lstStyle/>
        <a:p>
          <a:endParaRPr lang="en-US"/>
        </a:p>
      </dgm:t>
    </dgm:pt>
    <dgm:pt modelId="{26BAB3AE-4C83-B441-8154-1A4D1EF7FC45}" type="sibTrans" cxnId="{469D63E1-436B-954D-B9AD-0ECF03842E93}">
      <dgm:prSet/>
      <dgm:spPr/>
      <dgm:t>
        <a:bodyPr/>
        <a:lstStyle/>
        <a:p>
          <a:endParaRPr lang="en-US"/>
        </a:p>
      </dgm:t>
    </dgm:pt>
    <dgm:pt modelId="{077B63C6-BA00-2F4F-82F2-3675E52988FA}">
      <dgm:prSet phldrT="[Text]"/>
      <dgm:spPr/>
      <dgm:t>
        <a:bodyPr/>
        <a:lstStyle/>
        <a:p>
          <a:r>
            <a:rPr lang="en-US" dirty="0" smtClean="0"/>
            <a:t>STEP SEVEN</a:t>
          </a:r>
          <a:endParaRPr lang="en-US" dirty="0"/>
        </a:p>
      </dgm:t>
    </dgm:pt>
    <dgm:pt modelId="{D083799B-1C2B-0344-B5A1-1A25543C7A7D}" type="parTrans" cxnId="{8888448F-F5B8-7246-81E8-5D75B4CB0761}">
      <dgm:prSet/>
      <dgm:spPr/>
      <dgm:t>
        <a:bodyPr/>
        <a:lstStyle/>
        <a:p>
          <a:endParaRPr lang="en-US"/>
        </a:p>
      </dgm:t>
    </dgm:pt>
    <dgm:pt modelId="{3F6911F8-510A-D04C-B1A8-1F98166E9745}" type="sibTrans" cxnId="{8888448F-F5B8-7246-81E8-5D75B4CB0761}">
      <dgm:prSet/>
      <dgm:spPr/>
      <dgm:t>
        <a:bodyPr/>
        <a:lstStyle/>
        <a:p>
          <a:endParaRPr lang="en-US"/>
        </a:p>
      </dgm:t>
    </dgm:pt>
    <dgm:pt modelId="{F3CF1C78-3B8D-5B4B-A833-28BE9BFFE471}">
      <dgm:prSet phldrT="[Text]"/>
      <dgm:spPr/>
      <dgm:t>
        <a:bodyPr/>
        <a:lstStyle/>
        <a:p>
          <a:r>
            <a:rPr lang="en-US" dirty="0" smtClean="0"/>
            <a:t>Allow the user to opt-out. </a:t>
          </a:r>
          <a:endParaRPr lang="en-US" dirty="0"/>
        </a:p>
      </dgm:t>
    </dgm:pt>
    <dgm:pt modelId="{5A43D42B-5ACA-974F-BB33-82979B108D54}" type="parTrans" cxnId="{21148FF3-4FDF-AC48-A5E5-172487D4069B}">
      <dgm:prSet/>
      <dgm:spPr/>
      <dgm:t>
        <a:bodyPr/>
        <a:lstStyle/>
        <a:p>
          <a:endParaRPr lang="en-US"/>
        </a:p>
      </dgm:t>
    </dgm:pt>
    <dgm:pt modelId="{F48958B4-AB78-CF42-961E-14FF84123EFF}" type="sibTrans" cxnId="{21148FF3-4FDF-AC48-A5E5-172487D4069B}">
      <dgm:prSet/>
      <dgm:spPr/>
      <dgm:t>
        <a:bodyPr/>
        <a:lstStyle/>
        <a:p>
          <a:endParaRPr lang="en-US"/>
        </a:p>
      </dgm:t>
    </dgm:pt>
    <dgm:pt modelId="{FA3218B2-3442-AC43-8726-65DC07A441D2}" type="pres">
      <dgm:prSet presAssocID="{EC9903B0-B8AF-F343-9248-E35E9D603222}" presName="linear" presStyleCnt="0">
        <dgm:presLayoutVars>
          <dgm:dir/>
          <dgm:animLvl val="lvl"/>
          <dgm:resizeHandles val="exact"/>
        </dgm:presLayoutVars>
      </dgm:prSet>
      <dgm:spPr/>
      <dgm:t>
        <a:bodyPr/>
        <a:lstStyle/>
        <a:p>
          <a:endParaRPr lang="en-US"/>
        </a:p>
      </dgm:t>
    </dgm:pt>
    <dgm:pt modelId="{16BAF8F2-7804-9F4E-B5FD-CE3B2271F9E9}" type="pres">
      <dgm:prSet presAssocID="{95DC5D8A-FFF5-DF43-9AD1-65CAD10B1FF3}" presName="parentLin" presStyleCnt="0"/>
      <dgm:spPr/>
      <dgm:t>
        <a:bodyPr/>
        <a:lstStyle/>
        <a:p>
          <a:endParaRPr lang="en-US"/>
        </a:p>
      </dgm:t>
    </dgm:pt>
    <dgm:pt modelId="{1984E2EC-566D-CB45-9BF1-4959BC019298}" type="pres">
      <dgm:prSet presAssocID="{95DC5D8A-FFF5-DF43-9AD1-65CAD10B1FF3}" presName="parentLeftMargin" presStyleLbl="node1" presStyleIdx="0" presStyleCnt="4"/>
      <dgm:spPr/>
      <dgm:t>
        <a:bodyPr/>
        <a:lstStyle/>
        <a:p>
          <a:endParaRPr lang="en-US"/>
        </a:p>
      </dgm:t>
    </dgm:pt>
    <dgm:pt modelId="{86A3D924-10BB-7441-BDC7-8405CAA76885}" type="pres">
      <dgm:prSet presAssocID="{95DC5D8A-FFF5-DF43-9AD1-65CAD10B1FF3}" presName="parentText" presStyleLbl="node1" presStyleIdx="0" presStyleCnt="4">
        <dgm:presLayoutVars>
          <dgm:chMax val="0"/>
          <dgm:bulletEnabled val="1"/>
        </dgm:presLayoutVars>
      </dgm:prSet>
      <dgm:spPr/>
      <dgm:t>
        <a:bodyPr/>
        <a:lstStyle/>
        <a:p>
          <a:endParaRPr lang="en-US"/>
        </a:p>
      </dgm:t>
    </dgm:pt>
    <dgm:pt modelId="{EA1C6BE6-E6DC-6841-A734-2F741C0A33D4}" type="pres">
      <dgm:prSet presAssocID="{95DC5D8A-FFF5-DF43-9AD1-65CAD10B1FF3}" presName="negativeSpace" presStyleCnt="0"/>
      <dgm:spPr/>
      <dgm:t>
        <a:bodyPr/>
        <a:lstStyle/>
        <a:p>
          <a:endParaRPr lang="en-US"/>
        </a:p>
      </dgm:t>
    </dgm:pt>
    <dgm:pt modelId="{E2B8D677-C92F-FC4B-930C-ADFB528B0867}" type="pres">
      <dgm:prSet presAssocID="{95DC5D8A-FFF5-DF43-9AD1-65CAD10B1FF3}" presName="childText" presStyleLbl="conFgAcc1" presStyleIdx="0" presStyleCnt="4">
        <dgm:presLayoutVars>
          <dgm:bulletEnabled val="1"/>
        </dgm:presLayoutVars>
      </dgm:prSet>
      <dgm:spPr/>
      <dgm:t>
        <a:bodyPr/>
        <a:lstStyle/>
        <a:p>
          <a:endParaRPr lang="en-US"/>
        </a:p>
      </dgm:t>
    </dgm:pt>
    <dgm:pt modelId="{0D52E821-77D7-2F42-AA2A-B7556D9C448A}" type="pres">
      <dgm:prSet presAssocID="{FD437299-8657-8647-96D5-958181C7DFF3}" presName="spaceBetweenRectangles" presStyleCnt="0"/>
      <dgm:spPr/>
      <dgm:t>
        <a:bodyPr/>
        <a:lstStyle/>
        <a:p>
          <a:endParaRPr lang="en-US"/>
        </a:p>
      </dgm:t>
    </dgm:pt>
    <dgm:pt modelId="{96D5BF93-E8AC-154A-9D11-F101AA4FA6B9}" type="pres">
      <dgm:prSet presAssocID="{C1F169B3-57D7-314A-94E8-168D77C4E464}" presName="parentLin" presStyleCnt="0"/>
      <dgm:spPr/>
      <dgm:t>
        <a:bodyPr/>
        <a:lstStyle/>
        <a:p>
          <a:endParaRPr lang="en-US"/>
        </a:p>
      </dgm:t>
    </dgm:pt>
    <dgm:pt modelId="{354963B4-6C36-0749-9569-52EC50F87BF4}" type="pres">
      <dgm:prSet presAssocID="{C1F169B3-57D7-314A-94E8-168D77C4E464}" presName="parentLeftMargin" presStyleLbl="node1" presStyleIdx="0" presStyleCnt="4"/>
      <dgm:spPr/>
      <dgm:t>
        <a:bodyPr/>
        <a:lstStyle/>
        <a:p>
          <a:endParaRPr lang="en-US"/>
        </a:p>
      </dgm:t>
    </dgm:pt>
    <dgm:pt modelId="{02BB8AC3-9FCD-1A47-816A-AD66CA7E996B}" type="pres">
      <dgm:prSet presAssocID="{C1F169B3-57D7-314A-94E8-168D77C4E464}" presName="parentText" presStyleLbl="node1" presStyleIdx="1" presStyleCnt="4">
        <dgm:presLayoutVars>
          <dgm:chMax val="0"/>
          <dgm:bulletEnabled val="1"/>
        </dgm:presLayoutVars>
      </dgm:prSet>
      <dgm:spPr/>
      <dgm:t>
        <a:bodyPr/>
        <a:lstStyle/>
        <a:p>
          <a:endParaRPr lang="en-US"/>
        </a:p>
      </dgm:t>
    </dgm:pt>
    <dgm:pt modelId="{F9041F48-EF7C-6C41-92B0-3C23BC850FE2}" type="pres">
      <dgm:prSet presAssocID="{C1F169B3-57D7-314A-94E8-168D77C4E464}" presName="negativeSpace" presStyleCnt="0"/>
      <dgm:spPr/>
      <dgm:t>
        <a:bodyPr/>
        <a:lstStyle/>
        <a:p>
          <a:endParaRPr lang="en-US"/>
        </a:p>
      </dgm:t>
    </dgm:pt>
    <dgm:pt modelId="{FE1345E2-7F40-E546-8219-A6130BBAAF89}" type="pres">
      <dgm:prSet presAssocID="{C1F169B3-57D7-314A-94E8-168D77C4E464}" presName="childText" presStyleLbl="conFgAcc1" presStyleIdx="1" presStyleCnt="4">
        <dgm:presLayoutVars>
          <dgm:bulletEnabled val="1"/>
        </dgm:presLayoutVars>
      </dgm:prSet>
      <dgm:spPr/>
      <dgm:t>
        <a:bodyPr/>
        <a:lstStyle/>
        <a:p>
          <a:endParaRPr lang="en-US"/>
        </a:p>
      </dgm:t>
    </dgm:pt>
    <dgm:pt modelId="{AEA04832-04C3-7240-A72E-6E96868F52DF}" type="pres">
      <dgm:prSet presAssocID="{E7F32077-C932-504A-8E63-DC497489A79C}" presName="spaceBetweenRectangles" presStyleCnt="0"/>
      <dgm:spPr/>
      <dgm:t>
        <a:bodyPr/>
        <a:lstStyle/>
        <a:p>
          <a:endParaRPr lang="en-US"/>
        </a:p>
      </dgm:t>
    </dgm:pt>
    <dgm:pt modelId="{639B3F36-29D0-C748-BFC4-BCC57677E052}" type="pres">
      <dgm:prSet presAssocID="{3E500FF4-471E-604D-B77B-501FC3018DAD}" presName="parentLin" presStyleCnt="0"/>
      <dgm:spPr/>
      <dgm:t>
        <a:bodyPr/>
        <a:lstStyle/>
        <a:p>
          <a:endParaRPr lang="en-US"/>
        </a:p>
      </dgm:t>
    </dgm:pt>
    <dgm:pt modelId="{B7B6E5AF-6224-0C4C-B750-9596254291EF}" type="pres">
      <dgm:prSet presAssocID="{3E500FF4-471E-604D-B77B-501FC3018DAD}" presName="parentLeftMargin" presStyleLbl="node1" presStyleIdx="1" presStyleCnt="4"/>
      <dgm:spPr/>
      <dgm:t>
        <a:bodyPr/>
        <a:lstStyle/>
        <a:p>
          <a:endParaRPr lang="en-US"/>
        </a:p>
      </dgm:t>
    </dgm:pt>
    <dgm:pt modelId="{3A294EE6-89A9-0A4B-B3F9-3DAEAA3951DA}" type="pres">
      <dgm:prSet presAssocID="{3E500FF4-471E-604D-B77B-501FC3018DAD}" presName="parentText" presStyleLbl="node1" presStyleIdx="2" presStyleCnt="4">
        <dgm:presLayoutVars>
          <dgm:chMax val="0"/>
          <dgm:bulletEnabled val="1"/>
        </dgm:presLayoutVars>
      </dgm:prSet>
      <dgm:spPr/>
      <dgm:t>
        <a:bodyPr/>
        <a:lstStyle/>
        <a:p>
          <a:endParaRPr lang="en-US"/>
        </a:p>
      </dgm:t>
    </dgm:pt>
    <dgm:pt modelId="{9CAE6FC4-64A7-464A-AC41-1A1EEE57CCB4}" type="pres">
      <dgm:prSet presAssocID="{3E500FF4-471E-604D-B77B-501FC3018DAD}" presName="negativeSpace" presStyleCnt="0"/>
      <dgm:spPr/>
      <dgm:t>
        <a:bodyPr/>
        <a:lstStyle/>
        <a:p>
          <a:endParaRPr lang="en-US"/>
        </a:p>
      </dgm:t>
    </dgm:pt>
    <dgm:pt modelId="{153F0D1B-9410-264D-B0C1-4E20FA20FEB8}" type="pres">
      <dgm:prSet presAssocID="{3E500FF4-471E-604D-B77B-501FC3018DAD}" presName="childText" presStyleLbl="conFgAcc1" presStyleIdx="2" presStyleCnt="4">
        <dgm:presLayoutVars>
          <dgm:bulletEnabled val="1"/>
        </dgm:presLayoutVars>
      </dgm:prSet>
      <dgm:spPr/>
      <dgm:t>
        <a:bodyPr/>
        <a:lstStyle/>
        <a:p>
          <a:endParaRPr lang="en-US"/>
        </a:p>
      </dgm:t>
    </dgm:pt>
    <dgm:pt modelId="{46DCF31A-C10F-9C44-997B-5867D11906C9}" type="pres">
      <dgm:prSet presAssocID="{53492CE3-265D-D04A-BAC7-2E20239A01E8}" presName="spaceBetweenRectangles" presStyleCnt="0"/>
      <dgm:spPr/>
      <dgm:t>
        <a:bodyPr/>
        <a:lstStyle/>
        <a:p>
          <a:endParaRPr lang="en-US"/>
        </a:p>
      </dgm:t>
    </dgm:pt>
    <dgm:pt modelId="{B64D4CEE-1EC2-5647-A715-7A3766129962}" type="pres">
      <dgm:prSet presAssocID="{077B63C6-BA00-2F4F-82F2-3675E52988FA}" presName="parentLin" presStyleCnt="0"/>
      <dgm:spPr/>
      <dgm:t>
        <a:bodyPr/>
        <a:lstStyle/>
        <a:p>
          <a:endParaRPr lang="en-US"/>
        </a:p>
      </dgm:t>
    </dgm:pt>
    <dgm:pt modelId="{1E72685D-ABD4-AD4D-AB7A-62433A6F8DD1}" type="pres">
      <dgm:prSet presAssocID="{077B63C6-BA00-2F4F-82F2-3675E52988FA}" presName="parentLeftMargin" presStyleLbl="node1" presStyleIdx="2" presStyleCnt="4"/>
      <dgm:spPr/>
      <dgm:t>
        <a:bodyPr/>
        <a:lstStyle/>
        <a:p>
          <a:endParaRPr lang="en-US"/>
        </a:p>
      </dgm:t>
    </dgm:pt>
    <dgm:pt modelId="{13D6DE0B-4D37-2B44-B8BD-0B4ADB45F150}" type="pres">
      <dgm:prSet presAssocID="{077B63C6-BA00-2F4F-82F2-3675E52988FA}" presName="parentText" presStyleLbl="node1" presStyleIdx="3" presStyleCnt="4">
        <dgm:presLayoutVars>
          <dgm:chMax val="0"/>
          <dgm:bulletEnabled val="1"/>
        </dgm:presLayoutVars>
      </dgm:prSet>
      <dgm:spPr/>
      <dgm:t>
        <a:bodyPr/>
        <a:lstStyle/>
        <a:p>
          <a:endParaRPr lang="en-US"/>
        </a:p>
      </dgm:t>
    </dgm:pt>
    <dgm:pt modelId="{69CEDF76-6F30-EA44-939C-9B60F7358626}" type="pres">
      <dgm:prSet presAssocID="{077B63C6-BA00-2F4F-82F2-3675E52988FA}" presName="negativeSpace" presStyleCnt="0"/>
      <dgm:spPr/>
      <dgm:t>
        <a:bodyPr/>
        <a:lstStyle/>
        <a:p>
          <a:endParaRPr lang="en-US"/>
        </a:p>
      </dgm:t>
    </dgm:pt>
    <dgm:pt modelId="{97DB410E-1296-D748-93E3-ED07C9C470F4}" type="pres">
      <dgm:prSet presAssocID="{077B63C6-BA00-2F4F-82F2-3675E52988FA}" presName="childText" presStyleLbl="conFgAcc1" presStyleIdx="3" presStyleCnt="4">
        <dgm:presLayoutVars>
          <dgm:bulletEnabled val="1"/>
        </dgm:presLayoutVars>
      </dgm:prSet>
      <dgm:spPr/>
      <dgm:t>
        <a:bodyPr/>
        <a:lstStyle/>
        <a:p>
          <a:endParaRPr lang="en-US"/>
        </a:p>
      </dgm:t>
    </dgm:pt>
  </dgm:ptLst>
  <dgm:cxnLst>
    <dgm:cxn modelId="{8888448F-F5B8-7246-81E8-5D75B4CB0761}" srcId="{EC9903B0-B8AF-F343-9248-E35E9D603222}" destId="{077B63C6-BA00-2F4F-82F2-3675E52988FA}" srcOrd="3" destOrd="0" parTransId="{D083799B-1C2B-0344-B5A1-1A25543C7A7D}" sibTransId="{3F6911F8-510A-D04C-B1A8-1F98166E9745}"/>
    <dgm:cxn modelId="{24F34A71-3D20-E442-AE6E-5DBF6D152D1D}" type="presOf" srcId="{3E500FF4-471E-604D-B77B-501FC3018DAD}" destId="{3A294EE6-89A9-0A4B-B3F9-3DAEAA3951DA}" srcOrd="1" destOrd="0" presId="urn:microsoft.com/office/officeart/2005/8/layout/list1"/>
    <dgm:cxn modelId="{4E43F9C5-920C-E44B-B187-4E9EF71225E0}" type="presOf" srcId="{05A14F44-27AB-7344-ABCC-66C427E122B9}" destId="{E2B8D677-C92F-FC4B-930C-ADFB528B0867}" srcOrd="0" destOrd="0" presId="urn:microsoft.com/office/officeart/2005/8/layout/list1"/>
    <dgm:cxn modelId="{46C44233-6022-FF45-9B30-65FF9CB78B9A}" type="presOf" srcId="{CBC8C246-88F7-C247-A3F4-C1606987FFBA}" destId="{FE1345E2-7F40-E546-8219-A6130BBAAF89}" srcOrd="0" destOrd="0" presId="urn:microsoft.com/office/officeart/2005/8/layout/list1"/>
    <dgm:cxn modelId="{EB8E10B9-1CD1-FC40-AA98-E37658137D1F}" srcId="{95DC5D8A-FFF5-DF43-9AD1-65CAD10B1FF3}" destId="{05A14F44-27AB-7344-ABCC-66C427E122B9}" srcOrd="0" destOrd="0" parTransId="{4954B17A-6BCE-904D-B35E-1FAD39DA8C2A}" sibTransId="{0684A56F-5AF1-0940-A11D-F2F17DBFB0CD}"/>
    <dgm:cxn modelId="{7826DBD6-FA26-8B4A-83CE-DBC69DD2429F}" srcId="{C1F169B3-57D7-314A-94E8-168D77C4E464}" destId="{CBC8C246-88F7-C247-A3F4-C1606987FFBA}" srcOrd="0" destOrd="0" parTransId="{331F2434-5C87-D242-94A2-A3B75B79419A}" sibTransId="{73D95A2C-8AA9-394C-8B99-22DC835C5C51}"/>
    <dgm:cxn modelId="{E0C7A4B9-6554-9247-97AE-1B849E5BBB44}" type="presOf" srcId="{3E500FF4-471E-604D-B77B-501FC3018DAD}" destId="{B7B6E5AF-6224-0C4C-B750-9596254291EF}" srcOrd="0" destOrd="0" presId="urn:microsoft.com/office/officeart/2005/8/layout/list1"/>
    <dgm:cxn modelId="{37506BE8-7BF1-3248-8F8B-835016691D83}" srcId="{EC9903B0-B8AF-F343-9248-E35E9D603222}" destId="{3E500FF4-471E-604D-B77B-501FC3018DAD}" srcOrd="2" destOrd="0" parTransId="{EF0F95AF-0E34-DE41-A9CF-9EF1600A23C1}" sibTransId="{53492CE3-265D-D04A-BAC7-2E20239A01E8}"/>
    <dgm:cxn modelId="{3CF65BD4-4B8B-3F40-AB58-4B96644EB488}" type="presOf" srcId="{077B63C6-BA00-2F4F-82F2-3675E52988FA}" destId="{1E72685D-ABD4-AD4D-AB7A-62433A6F8DD1}" srcOrd="0" destOrd="0" presId="urn:microsoft.com/office/officeart/2005/8/layout/list1"/>
    <dgm:cxn modelId="{0CF271DC-90F1-0A43-BF93-4B1EE019234E}" type="presOf" srcId="{C1F169B3-57D7-314A-94E8-168D77C4E464}" destId="{02BB8AC3-9FCD-1A47-816A-AD66CA7E996B}" srcOrd="1" destOrd="0" presId="urn:microsoft.com/office/officeart/2005/8/layout/list1"/>
    <dgm:cxn modelId="{59A1680A-B845-A940-80A3-4B918CCDE85A}" type="presOf" srcId="{077B63C6-BA00-2F4F-82F2-3675E52988FA}" destId="{13D6DE0B-4D37-2B44-B8BD-0B4ADB45F150}" srcOrd="1" destOrd="0" presId="urn:microsoft.com/office/officeart/2005/8/layout/list1"/>
    <dgm:cxn modelId="{58A7D722-932A-F84D-82D5-9CB4CD1866E0}" type="presOf" srcId="{EC9903B0-B8AF-F343-9248-E35E9D603222}" destId="{FA3218B2-3442-AC43-8726-65DC07A441D2}" srcOrd="0" destOrd="0" presId="urn:microsoft.com/office/officeart/2005/8/layout/list1"/>
    <dgm:cxn modelId="{B0553939-4780-954B-971D-0DE06196D3F4}" type="presOf" srcId="{C1F169B3-57D7-314A-94E8-168D77C4E464}" destId="{354963B4-6C36-0749-9569-52EC50F87BF4}" srcOrd="0" destOrd="0" presId="urn:microsoft.com/office/officeart/2005/8/layout/list1"/>
    <dgm:cxn modelId="{72B564A9-3C09-8F49-86D0-A88A05E21ED7}" srcId="{EC9903B0-B8AF-F343-9248-E35E9D603222}" destId="{95DC5D8A-FFF5-DF43-9AD1-65CAD10B1FF3}" srcOrd="0" destOrd="0" parTransId="{14CE885B-68C9-B047-A4C0-CAFED1D3861F}" sibTransId="{FD437299-8657-8647-96D5-958181C7DFF3}"/>
    <dgm:cxn modelId="{21148FF3-4FDF-AC48-A5E5-172487D4069B}" srcId="{077B63C6-BA00-2F4F-82F2-3675E52988FA}" destId="{F3CF1C78-3B8D-5B4B-A833-28BE9BFFE471}" srcOrd="0" destOrd="0" parTransId="{5A43D42B-5ACA-974F-BB33-82979B108D54}" sibTransId="{F48958B4-AB78-CF42-961E-14FF84123EFF}"/>
    <dgm:cxn modelId="{526C005B-1912-C24A-85F7-8C8B305E8FED}" type="presOf" srcId="{95DC5D8A-FFF5-DF43-9AD1-65CAD10B1FF3}" destId="{86A3D924-10BB-7441-BDC7-8405CAA76885}" srcOrd="1" destOrd="0" presId="urn:microsoft.com/office/officeart/2005/8/layout/list1"/>
    <dgm:cxn modelId="{4FFE4EA6-85C2-C94E-A991-801A4A9F9F0A}" type="presOf" srcId="{39232C53-5659-A045-B2BF-EF47BFB74566}" destId="{153F0D1B-9410-264D-B0C1-4E20FA20FEB8}" srcOrd="0" destOrd="0" presId="urn:microsoft.com/office/officeart/2005/8/layout/list1"/>
    <dgm:cxn modelId="{C8DBEF6B-5827-B54E-96C1-197C983C6BB7}" srcId="{EC9903B0-B8AF-F343-9248-E35E9D603222}" destId="{C1F169B3-57D7-314A-94E8-168D77C4E464}" srcOrd="1" destOrd="0" parTransId="{D257FF03-6998-4147-AF62-1CC3B37F5674}" sibTransId="{E7F32077-C932-504A-8E63-DC497489A79C}"/>
    <dgm:cxn modelId="{74A406FD-F17C-0241-B03B-A6C43CC1C92B}" type="presOf" srcId="{F3CF1C78-3B8D-5B4B-A833-28BE9BFFE471}" destId="{97DB410E-1296-D748-93E3-ED07C9C470F4}" srcOrd="0" destOrd="0" presId="urn:microsoft.com/office/officeart/2005/8/layout/list1"/>
    <dgm:cxn modelId="{D24A3DA2-BBB7-1149-A6CE-FB54A520A1C0}" type="presOf" srcId="{95DC5D8A-FFF5-DF43-9AD1-65CAD10B1FF3}" destId="{1984E2EC-566D-CB45-9BF1-4959BC019298}" srcOrd="0" destOrd="0" presId="urn:microsoft.com/office/officeart/2005/8/layout/list1"/>
    <dgm:cxn modelId="{469D63E1-436B-954D-B9AD-0ECF03842E93}" srcId="{3E500FF4-471E-604D-B77B-501FC3018DAD}" destId="{39232C53-5659-A045-B2BF-EF47BFB74566}" srcOrd="0" destOrd="0" parTransId="{F13796E6-E353-C64C-842E-97119BE507D2}" sibTransId="{26BAB3AE-4C83-B441-8154-1A4D1EF7FC45}"/>
    <dgm:cxn modelId="{D2974C87-6962-5040-84D5-84DFEC6695A0}" type="presParOf" srcId="{FA3218B2-3442-AC43-8726-65DC07A441D2}" destId="{16BAF8F2-7804-9F4E-B5FD-CE3B2271F9E9}" srcOrd="0" destOrd="0" presId="urn:microsoft.com/office/officeart/2005/8/layout/list1"/>
    <dgm:cxn modelId="{30239794-A6FB-C646-B5DA-FEE8E26F8A01}" type="presParOf" srcId="{16BAF8F2-7804-9F4E-B5FD-CE3B2271F9E9}" destId="{1984E2EC-566D-CB45-9BF1-4959BC019298}" srcOrd="0" destOrd="0" presId="urn:microsoft.com/office/officeart/2005/8/layout/list1"/>
    <dgm:cxn modelId="{2CDE997A-693B-4841-B10E-FA15DBA9F891}" type="presParOf" srcId="{16BAF8F2-7804-9F4E-B5FD-CE3B2271F9E9}" destId="{86A3D924-10BB-7441-BDC7-8405CAA76885}" srcOrd="1" destOrd="0" presId="urn:microsoft.com/office/officeart/2005/8/layout/list1"/>
    <dgm:cxn modelId="{9665F5BF-8E54-024B-8BF5-F4561E156825}" type="presParOf" srcId="{FA3218B2-3442-AC43-8726-65DC07A441D2}" destId="{EA1C6BE6-E6DC-6841-A734-2F741C0A33D4}" srcOrd="1" destOrd="0" presId="urn:microsoft.com/office/officeart/2005/8/layout/list1"/>
    <dgm:cxn modelId="{F3ABC5FE-B73D-6D48-8D47-97BE294DA21B}" type="presParOf" srcId="{FA3218B2-3442-AC43-8726-65DC07A441D2}" destId="{E2B8D677-C92F-FC4B-930C-ADFB528B0867}" srcOrd="2" destOrd="0" presId="urn:microsoft.com/office/officeart/2005/8/layout/list1"/>
    <dgm:cxn modelId="{2257E2EA-1D97-CF41-82AD-81B20C53AEC6}" type="presParOf" srcId="{FA3218B2-3442-AC43-8726-65DC07A441D2}" destId="{0D52E821-77D7-2F42-AA2A-B7556D9C448A}" srcOrd="3" destOrd="0" presId="urn:microsoft.com/office/officeart/2005/8/layout/list1"/>
    <dgm:cxn modelId="{62B73BA6-3622-1648-9740-CA3FEDB58D94}" type="presParOf" srcId="{FA3218B2-3442-AC43-8726-65DC07A441D2}" destId="{96D5BF93-E8AC-154A-9D11-F101AA4FA6B9}" srcOrd="4" destOrd="0" presId="urn:microsoft.com/office/officeart/2005/8/layout/list1"/>
    <dgm:cxn modelId="{4FA1B7B0-884B-1C49-878F-7EC8663C54FD}" type="presParOf" srcId="{96D5BF93-E8AC-154A-9D11-F101AA4FA6B9}" destId="{354963B4-6C36-0749-9569-52EC50F87BF4}" srcOrd="0" destOrd="0" presId="urn:microsoft.com/office/officeart/2005/8/layout/list1"/>
    <dgm:cxn modelId="{038B7699-13D5-BA49-9D1D-DA07BBA07EBE}" type="presParOf" srcId="{96D5BF93-E8AC-154A-9D11-F101AA4FA6B9}" destId="{02BB8AC3-9FCD-1A47-816A-AD66CA7E996B}" srcOrd="1" destOrd="0" presId="urn:microsoft.com/office/officeart/2005/8/layout/list1"/>
    <dgm:cxn modelId="{ED185C80-5D31-4443-A479-4C0EE5B57E5C}" type="presParOf" srcId="{FA3218B2-3442-AC43-8726-65DC07A441D2}" destId="{F9041F48-EF7C-6C41-92B0-3C23BC850FE2}" srcOrd="5" destOrd="0" presId="urn:microsoft.com/office/officeart/2005/8/layout/list1"/>
    <dgm:cxn modelId="{7CDE1261-961F-0C49-B4C4-650C6AEF815E}" type="presParOf" srcId="{FA3218B2-3442-AC43-8726-65DC07A441D2}" destId="{FE1345E2-7F40-E546-8219-A6130BBAAF89}" srcOrd="6" destOrd="0" presId="urn:microsoft.com/office/officeart/2005/8/layout/list1"/>
    <dgm:cxn modelId="{01482CA8-8357-904F-A286-6C2335706B55}" type="presParOf" srcId="{FA3218B2-3442-AC43-8726-65DC07A441D2}" destId="{AEA04832-04C3-7240-A72E-6E96868F52DF}" srcOrd="7" destOrd="0" presId="urn:microsoft.com/office/officeart/2005/8/layout/list1"/>
    <dgm:cxn modelId="{C9A3AB07-1E07-4B4B-A500-F4EEF2E4629F}" type="presParOf" srcId="{FA3218B2-3442-AC43-8726-65DC07A441D2}" destId="{639B3F36-29D0-C748-BFC4-BCC57677E052}" srcOrd="8" destOrd="0" presId="urn:microsoft.com/office/officeart/2005/8/layout/list1"/>
    <dgm:cxn modelId="{C7547E81-F671-C542-90EE-8752172FC1DF}" type="presParOf" srcId="{639B3F36-29D0-C748-BFC4-BCC57677E052}" destId="{B7B6E5AF-6224-0C4C-B750-9596254291EF}" srcOrd="0" destOrd="0" presId="urn:microsoft.com/office/officeart/2005/8/layout/list1"/>
    <dgm:cxn modelId="{53AFE12F-60EC-8A49-84CA-7E1B18F9E68A}" type="presParOf" srcId="{639B3F36-29D0-C748-BFC4-BCC57677E052}" destId="{3A294EE6-89A9-0A4B-B3F9-3DAEAA3951DA}" srcOrd="1" destOrd="0" presId="urn:microsoft.com/office/officeart/2005/8/layout/list1"/>
    <dgm:cxn modelId="{15A4662A-C97C-6C44-A61D-4B242F940540}" type="presParOf" srcId="{FA3218B2-3442-AC43-8726-65DC07A441D2}" destId="{9CAE6FC4-64A7-464A-AC41-1A1EEE57CCB4}" srcOrd="9" destOrd="0" presId="urn:microsoft.com/office/officeart/2005/8/layout/list1"/>
    <dgm:cxn modelId="{700B961E-45A0-C14C-9F06-C4FEBF3CA5E9}" type="presParOf" srcId="{FA3218B2-3442-AC43-8726-65DC07A441D2}" destId="{153F0D1B-9410-264D-B0C1-4E20FA20FEB8}" srcOrd="10" destOrd="0" presId="urn:microsoft.com/office/officeart/2005/8/layout/list1"/>
    <dgm:cxn modelId="{C1C8CE5A-39B6-1A46-ACF0-6FD680086173}" type="presParOf" srcId="{FA3218B2-3442-AC43-8726-65DC07A441D2}" destId="{46DCF31A-C10F-9C44-997B-5867D11906C9}" srcOrd="11" destOrd="0" presId="urn:microsoft.com/office/officeart/2005/8/layout/list1"/>
    <dgm:cxn modelId="{BB8653E8-DD5F-AC4C-A725-EF6FD332F541}" type="presParOf" srcId="{FA3218B2-3442-AC43-8726-65DC07A441D2}" destId="{B64D4CEE-1EC2-5647-A715-7A3766129962}" srcOrd="12" destOrd="0" presId="urn:microsoft.com/office/officeart/2005/8/layout/list1"/>
    <dgm:cxn modelId="{051FBDF3-522A-F74E-8FA6-EF0E2DBA7FE7}" type="presParOf" srcId="{B64D4CEE-1EC2-5647-A715-7A3766129962}" destId="{1E72685D-ABD4-AD4D-AB7A-62433A6F8DD1}" srcOrd="0" destOrd="0" presId="urn:microsoft.com/office/officeart/2005/8/layout/list1"/>
    <dgm:cxn modelId="{0B151C6E-1A4A-9F47-A1CB-D5F52FA88364}" type="presParOf" srcId="{B64D4CEE-1EC2-5647-A715-7A3766129962}" destId="{13D6DE0B-4D37-2B44-B8BD-0B4ADB45F150}" srcOrd="1" destOrd="0" presId="urn:microsoft.com/office/officeart/2005/8/layout/list1"/>
    <dgm:cxn modelId="{740A5F05-F1CB-9449-BB96-135AFB59FCD0}" type="presParOf" srcId="{FA3218B2-3442-AC43-8726-65DC07A441D2}" destId="{69CEDF76-6F30-EA44-939C-9B60F7358626}" srcOrd="13" destOrd="0" presId="urn:microsoft.com/office/officeart/2005/8/layout/list1"/>
    <dgm:cxn modelId="{3682D563-B69B-6043-B412-4A6DDC9C7B09}" type="presParOf" srcId="{FA3218B2-3442-AC43-8726-65DC07A441D2}" destId="{97DB410E-1296-D748-93E3-ED07C9C470F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35541D-CCAE-714B-9263-368110417842}" type="doc">
      <dgm:prSet loTypeId="urn:microsoft.com/office/officeart/2009/3/layout/IncreasingArrowsProcess" loCatId="" qsTypeId="urn:microsoft.com/office/officeart/2005/8/quickstyle/simple4" qsCatId="simple" csTypeId="urn:microsoft.com/office/officeart/2005/8/colors/accent1_4" csCatId="accent1" phldr="1"/>
      <dgm:spPr/>
      <dgm:t>
        <a:bodyPr/>
        <a:lstStyle/>
        <a:p>
          <a:endParaRPr lang="en-GB"/>
        </a:p>
      </dgm:t>
    </dgm:pt>
    <dgm:pt modelId="{CCE3CA44-08E8-D94E-878F-FA301A99B66C}">
      <dgm:prSet phldrT="[Text]"/>
      <dgm:spPr/>
      <dgm:t>
        <a:bodyPr/>
        <a:lstStyle/>
        <a:p>
          <a:r>
            <a:rPr lang="en-GB" dirty="0" smtClean="0"/>
            <a:t>AARC &amp; Enabling Users</a:t>
          </a:r>
          <a:endParaRPr lang="en-GB" dirty="0"/>
        </a:p>
      </dgm:t>
    </dgm:pt>
    <dgm:pt modelId="{85632A7F-02C8-A349-BA35-74136356F322}" type="parTrans" cxnId="{7779EB69-A56B-284B-B8DF-F6B110193077}">
      <dgm:prSet/>
      <dgm:spPr/>
      <dgm:t>
        <a:bodyPr/>
        <a:lstStyle/>
        <a:p>
          <a:endParaRPr lang="en-GB"/>
        </a:p>
      </dgm:t>
    </dgm:pt>
    <dgm:pt modelId="{260B109A-E6E8-8545-828C-D083018A9321}" type="sibTrans" cxnId="{7779EB69-A56B-284B-B8DF-F6B110193077}">
      <dgm:prSet/>
      <dgm:spPr/>
      <dgm:t>
        <a:bodyPr/>
        <a:lstStyle/>
        <a:p>
          <a:endParaRPr lang="en-GB"/>
        </a:p>
      </dgm:t>
    </dgm:pt>
    <dgm:pt modelId="{061F9430-BA76-1C4B-A469-CE2DDE62D783}">
      <dgm:prSet phldrT="[Text]"/>
      <dgm:spPr/>
      <dgm:t>
        <a:bodyPr/>
        <a:lstStyle/>
        <a:p>
          <a:r>
            <a:rPr lang="en-GB" dirty="0" smtClean="0"/>
            <a:t>REFEDS</a:t>
          </a:r>
          <a:endParaRPr lang="en-GB" dirty="0"/>
        </a:p>
      </dgm:t>
    </dgm:pt>
    <dgm:pt modelId="{E5AFCAEA-1547-8744-8726-7D833C04F71D}" type="parTrans" cxnId="{3EB92477-438B-A74D-A0B8-9D2627E2C513}">
      <dgm:prSet/>
      <dgm:spPr/>
      <dgm:t>
        <a:bodyPr/>
        <a:lstStyle/>
        <a:p>
          <a:endParaRPr lang="en-GB"/>
        </a:p>
      </dgm:t>
    </dgm:pt>
    <dgm:pt modelId="{6EFF409B-4C44-8F4A-94D6-739F3E733DA5}" type="sibTrans" cxnId="{3EB92477-438B-A74D-A0B8-9D2627E2C513}">
      <dgm:prSet/>
      <dgm:spPr/>
      <dgm:t>
        <a:bodyPr/>
        <a:lstStyle/>
        <a:p>
          <a:endParaRPr lang="en-GB"/>
        </a:p>
      </dgm:t>
    </dgm:pt>
    <dgm:pt modelId="{D3F648CE-186D-AD41-9DB3-8B2248C7DCFB}">
      <dgm:prSet phldrT="[Text]"/>
      <dgm:spPr/>
      <dgm:t>
        <a:bodyPr/>
        <a:lstStyle/>
        <a:p>
          <a:r>
            <a:rPr lang="en-GB" dirty="0" smtClean="0"/>
            <a:t>Harmonisation</a:t>
          </a:r>
          <a:endParaRPr lang="en-GB" dirty="0"/>
        </a:p>
      </dgm:t>
    </dgm:pt>
    <dgm:pt modelId="{8757D74D-1011-9748-AF42-C8C44AE10BEF}" type="parTrans" cxnId="{707B1586-BF0F-6844-A896-11F8C9A2CBC8}">
      <dgm:prSet/>
      <dgm:spPr/>
      <dgm:t>
        <a:bodyPr/>
        <a:lstStyle/>
        <a:p>
          <a:endParaRPr lang="en-GB"/>
        </a:p>
      </dgm:t>
    </dgm:pt>
    <dgm:pt modelId="{505CAA8A-4328-9747-87F7-77F1D3806FB9}" type="sibTrans" cxnId="{707B1586-BF0F-6844-A896-11F8C9A2CBC8}">
      <dgm:prSet/>
      <dgm:spPr/>
      <dgm:t>
        <a:bodyPr/>
        <a:lstStyle/>
        <a:p>
          <a:endParaRPr lang="en-GB"/>
        </a:p>
      </dgm:t>
    </dgm:pt>
    <dgm:pt modelId="{3B5DF232-E8CA-C04B-BDDE-B8F44EEFCAC6}">
      <dgm:prSet phldrT="[Text]"/>
      <dgm:spPr/>
      <dgm:t>
        <a:bodyPr/>
        <a:lstStyle/>
        <a:p>
          <a:r>
            <a:rPr lang="en-GB" dirty="0" smtClean="0"/>
            <a:t>eduGAIN</a:t>
          </a:r>
          <a:endParaRPr lang="en-GB" dirty="0"/>
        </a:p>
      </dgm:t>
    </dgm:pt>
    <dgm:pt modelId="{80E859E0-FAE1-2745-A7F7-E57A96B1E66E}" type="parTrans" cxnId="{021FAAFC-53CE-2A48-B412-5B8442FF0BF0}">
      <dgm:prSet/>
      <dgm:spPr/>
      <dgm:t>
        <a:bodyPr/>
        <a:lstStyle/>
        <a:p>
          <a:endParaRPr lang="en-GB"/>
        </a:p>
      </dgm:t>
    </dgm:pt>
    <dgm:pt modelId="{918C7B86-39B9-114F-874B-7C32249E5723}" type="sibTrans" cxnId="{021FAAFC-53CE-2A48-B412-5B8442FF0BF0}">
      <dgm:prSet/>
      <dgm:spPr/>
      <dgm:t>
        <a:bodyPr/>
        <a:lstStyle/>
        <a:p>
          <a:endParaRPr lang="en-GB"/>
        </a:p>
      </dgm:t>
    </dgm:pt>
    <dgm:pt modelId="{EA64EC61-DCD5-DB44-8EA6-98D05D1B0BAB}">
      <dgm:prSet phldrT="[Text]"/>
      <dgm:spPr/>
      <dgm:t>
        <a:bodyPr/>
        <a:lstStyle/>
        <a:p>
          <a:r>
            <a:rPr lang="en-GB" dirty="0" smtClean="0"/>
            <a:t>Requirements</a:t>
          </a:r>
          <a:endParaRPr lang="en-GB" dirty="0"/>
        </a:p>
      </dgm:t>
    </dgm:pt>
    <dgm:pt modelId="{2E43FC32-B6E6-B948-9FED-C02A3C72B247}" type="parTrans" cxnId="{6F346259-4A1C-7E4C-A379-79FDC6E3CAF5}">
      <dgm:prSet/>
      <dgm:spPr/>
      <dgm:t>
        <a:bodyPr/>
        <a:lstStyle/>
        <a:p>
          <a:endParaRPr lang="en-GB"/>
        </a:p>
      </dgm:t>
    </dgm:pt>
    <dgm:pt modelId="{B7547522-5359-A348-9BEC-BDCF77D130CB}" type="sibTrans" cxnId="{6F346259-4A1C-7E4C-A379-79FDC6E3CAF5}">
      <dgm:prSet/>
      <dgm:spPr/>
      <dgm:t>
        <a:bodyPr/>
        <a:lstStyle/>
        <a:p>
          <a:endParaRPr lang="en-GB"/>
        </a:p>
      </dgm:t>
    </dgm:pt>
    <dgm:pt modelId="{2AE7EE9E-5E4B-8548-BD8B-2C84628BC2C2}">
      <dgm:prSet phldrT="[Text]"/>
      <dgm:spPr/>
      <dgm:t>
        <a:bodyPr/>
        <a:lstStyle/>
        <a:p>
          <a:r>
            <a:rPr lang="en-GB" dirty="0" smtClean="0"/>
            <a:t>Pre-existing design work</a:t>
          </a:r>
        </a:p>
        <a:p>
          <a:r>
            <a:rPr lang="en-GB" dirty="0" smtClean="0"/>
            <a:t>Profiles</a:t>
          </a:r>
        </a:p>
        <a:p>
          <a:r>
            <a:rPr lang="en-GB" dirty="0" smtClean="0"/>
            <a:t>Experiences</a:t>
          </a:r>
          <a:endParaRPr lang="en-GB" dirty="0"/>
        </a:p>
      </dgm:t>
    </dgm:pt>
    <dgm:pt modelId="{CCF44911-F40F-7C4F-855B-5EC129E240A5}" type="parTrans" cxnId="{053E252E-10D0-314C-A697-4DCFC5838D21}">
      <dgm:prSet/>
      <dgm:spPr/>
      <dgm:t>
        <a:bodyPr/>
        <a:lstStyle/>
        <a:p>
          <a:endParaRPr lang="en-GB"/>
        </a:p>
      </dgm:t>
    </dgm:pt>
    <dgm:pt modelId="{9FA6E24B-448E-384E-BBE3-4D9DE9266B6B}" type="sibTrans" cxnId="{053E252E-10D0-314C-A697-4DCFC5838D21}">
      <dgm:prSet/>
      <dgm:spPr/>
      <dgm:t>
        <a:bodyPr/>
        <a:lstStyle/>
        <a:p>
          <a:endParaRPr lang="en-GB"/>
        </a:p>
      </dgm:t>
    </dgm:pt>
    <dgm:pt modelId="{F248D124-DFD3-9040-B11D-DB3E22220749}">
      <dgm:prSet phldrT="[Text]"/>
      <dgm:spPr/>
      <dgm:t>
        <a:bodyPr/>
        <a:lstStyle/>
        <a:p>
          <a:r>
            <a:rPr lang="en-GB" dirty="0" smtClean="0"/>
            <a:t>Pilot (P2)</a:t>
          </a:r>
          <a:endParaRPr lang="en-GB" dirty="0"/>
        </a:p>
      </dgm:t>
    </dgm:pt>
    <dgm:pt modelId="{E2E36B61-E336-EE4A-B25F-EAAD20FE9BAB}" type="parTrans" cxnId="{578E73C0-85D7-774B-BB01-DDD73EC3AB45}">
      <dgm:prSet/>
      <dgm:spPr/>
      <dgm:t>
        <a:bodyPr/>
        <a:lstStyle/>
        <a:p>
          <a:endParaRPr lang="en-GB"/>
        </a:p>
      </dgm:t>
    </dgm:pt>
    <dgm:pt modelId="{E1FEFB94-AF96-0743-AF5C-595C5A855F3A}" type="sibTrans" cxnId="{578E73C0-85D7-774B-BB01-DDD73EC3AB45}">
      <dgm:prSet/>
      <dgm:spPr/>
      <dgm:t>
        <a:bodyPr/>
        <a:lstStyle/>
        <a:p>
          <a:endParaRPr lang="en-GB"/>
        </a:p>
      </dgm:t>
    </dgm:pt>
    <dgm:pt modelId="{AE51681C-4878-7549-87AA-31C2E1FF54F5}">
      <dgm:prSet phldrT="[Text]"/>
      <dgm:spPr/>
      <dgm:t>
        <a:bodyPr/>
        <a:lstStyle/>
        <a:p>
          <a:r>
            <a:rPr lang="en-GB" dirty="0" smtClean="0"/>
            <a:t>Incorporate (P2, P3)</a:t>
          </a:r>
          <a:endParaRPr lang="en-GB" dirty="0"/>
        </a:p>
      </dgm:t>
    </dgm:pt>
    <dgm:pt modelId="{643C05AD-0E53-CA47-AF08-6A3521167394}" type="parTrans" cxnId="{C4742946-F5AD-9148-B520-B8DE82193F28}">
      <dgm:prSet/>
      <dgm:spPr/>
      <dgm:t>
        <a:bodyPr/>
        <a:lstStyle/>
        <a:p>
          <a:endParaRPr lang="en-GB"/>
        </a:p>
      </dgm:t>
    </dgm:pt>
    <dgm:pt modelId="{9367364F-4B74-6E47-A749-A75E0D4E2EAA}" type="sibTrans" cxnId="{C4742946-F5AD-9148-B520-B8DE82193F28}">
      <dgm:prSet/>
      <dgm:spPr/>
      <dgm:t>
        <a:bodyPr/>
        <a:lstStyle/>
        <a:p>
          <a:endParaRPr lang="en-GB"/>
        </a:p>
      </dgm:t>
    </dgm:pt>
    <dgm:pt modelId="{C515359F-393A-9545-8931-1B8255D75094}">
      <dgm:prSet phldrT="[Text]"/>
      <dgm:spPr/>
      <dgm:t>
        <a:bodyPr/>
        <a:lstStyle/>
        <a:p>
          <a:r>
            <a:rPr lang="en-GB" dirty="0" smtClean="0"/>
            <a:t>Develop business case (P1)</a:t>
          </a:r>
          <a:endParaRPr lang="en-GB" dirty="0"/>
        </a:p>
      </dgm:t>
    </dgm:pt>
    <dgm:pt modelId="{5710B138-5964-BA4A-902C-C16DF506B959}" type="parTrans" cxnId="{5C62C656-4681-9B46-AE81-B4B755BBD470}">
      <dgm:prSet/>
      <dgm:spPr/>
      <dgm:t>
        <a:bodyPr/>
        <a:lstStyle/>
        <a:p>
          <a:endParaRPr lang="en-GB"/>
        </a:p>
      </dgm:t>
    </dgm:pt>
    <dgm:pt modelId="{BB416222-2EBE-4042-8037-FD96CB82358F}" type="sibTrans" cxnId="{5C62C656-4681-9B46-AE81-B4B755BBD470}">
      <dgm:prSet/>
      <dgm:spPr/>
      <dgm:t>
        <a:bodyPr/>
        <a:lstStyle/>
        <a:p>
          <a:endParaRPr lang="en-GB"/>
        </a:p>
      </dgm:t>
    </dgm:pt>
    <dgm:pt modelId="{1C237A21-CA5E-2E45-80CA-3D43449A22D2}">
      <dgm:prSet phldrT="[Text]"/>
      <dgm:spPr/>
      <dgm:t>
        <a:bodyPr/>
        <a:lstStyle/>
        <a:p>
          <a:r>
            <a:rPr lang="en-GB" dirty="0" smtClean="0"/>
            <a:t>Specific</a:t>
          </a:r>
          <a:endParaRPr lang="en-GB" dirty="0"/>
        </a:p>
      </dgm:t>
    </dgm:pt>
    <dgm:pt modelId="{79F96370-C292-CD40-BB1F-148F38C9DBFA}" type="parTrans" cxnId="{7E4336D5-0EFB-3B44-8A55-5376BB345009}">
      <dgm:prSet/>
      <dgm:spPr/>
      <dgm:t>
        <a:bodyPr/>
        <a:lstStyle/>
        <a:p>
          <a:endParaRPr lang="en-GB"/>
        </a:p>
      </dgm:t>
    </dgm:pt>
    <dgm:pt modelId="{34356EB3-5E78-B546-8617-9273F7CD9E5A}" type="sibTrans" cxnId="{7E4336D5-0EFB-3B44-8A55-5376BB345009}">
      <dgm:prSet/>
      <dgm:spPr/>
      <dgm:t>
        <a:bodyPr/>
        <a:lstStyle/>
        <a:p>
          <a:endParaRPr lang="en-GB"/>
        </a:p>
      </dgm:t>
    </dgm:pt>
    <dgm:pt modelId="{B69267B0-8E9D-0546-B70B-8E1B9E1E4042}">
      <dgm:prSet phldrT="[Text]"/>
      <dgm:spPr/>
      <dgm:t>
        <a:bodyPr/>
        <a:lstStyle/>
        <a:p>
          <a:r>
            <a:rPr lang="en-GB" dirty="0" smtClean="0"/>
            <a:t>Anchored in real use cases</a:t>
          </a:r>
          <a:endParaRPr lang="en-GB" dirty="0"/>
        </a:p>
      </dgm:t>
    </dgm:pt>
    <dgm:pt modelId="{624DD7F3-44E3-7C4B-8C62-6FF1E0BEDEB9}" type="parTrans" cxnId="{3B3C2F4E-D65F-6C4A-933B-26550A1CFA79}">
      <dgm:prSet/>
      <dgm:spPr/>
      <dgm:t>
        <a:bodyPr/>
        <a:lstStyle/>
        <a:p>
          <a:endParaRPr lang="en-GB"/>
        </a:p>
      </dgm:t>
    </dgm:pt>
    <dgm:pt modelId="{4760C94B-15B1-8249-953D-1C688598C622}" type="sibTrans" cxnId="{3B3C2F4E-D65F-6C4A-933B-26550A1CFA79}">
      <dgm:prSet/>
      <dgm:spPr/>
      <dgm:t>
        <a:bodyPr/>
        <a:lstStyle/>
        <a:p>
          <a:endParaRPr lang="en-GB"/>
        </a:p>
      </dgm:t>
    </dgm:pt>
    <dgm:pt modelId="{FCA7D87C-2D29-724E-849E-FEF039048C31}">
      <dgm:prSet phldrT="[Text]"/>
      <dgm:spPr/>
      <dgm:t>
        <a:bodyPr/>
        <a:lstStyle/>
        <a:p>
          <a:r>
            <a:rPr lang="en-GB" dirty="0" smtClean="0"/>
            <a:t>Costing</a:t>
          </a:r>
          <a:endParaRPr lang="en-GB" dirty="0"/>
        </a:p>
      </dgm:t>
    </dgm:pt>
    <dgm:pt modelId="{C6190E2B-ED15-2745-85E6-E40B9361F83C}" type="parTrans" cxnId="{0AE972FC-D1FB-5A40-BCDA-84D915DAAEB5}">
      <dgm:prSet/>
      <dgm:spPr/>
      <dgm:t>
        <a:bodyPr/>
        <a:lstStyle/>
        <a:p>
          <a:endParaRPr lang="en-GB"/>
        </a:p>
      </dgm:t>
    </dgm:pt>
    <dgm:pt modelId="{36FA034E-8273-B74D-8948-A3B5ABDF7BE3}" type="sibTrans" cxnId="{0AE972FC-D1FB-5A40-BCDA-84D915DAAEB5}">
      <dgm:prSet/>
      <dgm:spPr/>
      <dgm:t>
        <a:bodyPr/>
        <a:lstStyle/>
        <a:p>
          <a:endParaRPr lang="en-GB"/>
        </a:p>
      </dgm:t>
    </dgm:pt>
    <dgm:pt modelId="{59BE59C3-6D0B-0A4A-847C-5781F7766592}">
      <dgm:prSet phldrT="[Text]"/>
      <dgm:spPr/>
      <dgm:t>
        <a:bodyPr/>
        <a:lstStyle/>
        <a:p>
          <a:r>
            <a:rPr lang="en-GB" dirty="0" smtClean="0"/>
            <a:t>Supply chain</a:t>
          </a:r>
          <a:endParaRPr lang="en-GB" dirty="0"/>
        </a:p>
      </dgm:t>
    </dgm:pt>
    <dgm:pt modelId="{0D9FE0C7-1DF0-594F-80C9-634F4235A0BC}" type="parTrans" cxnId="{72B8EE53-9434-3948-9C74-CB45DAD78783}">
      <dgm:prSet/>
      <dgm:spPr/>
      <dgm:t>
        <a:bodyPr/>
        <a:lstStyle/>
        <a:p>
          <a:endParaRPr lang="en-GB"/>
        </a:p>
      </dgm:t>
    </dgm:pt>
    <dgm:pt modelId="{568E97BF-E0A0-414A-A0AA-62E009508FCA}" type="sibTrans" cxnId="{72B8EE53-9434-3948-9C74-CB45DAD78783}">
      <dgm:prSet/>
      <dgm:spPr/>
      <dgm:t>
        <a:bodyPr/>
        <a:lstStyle/>
        <a:p>
          <a:endParaRPr lang="en-GB"/>
        </a:p>
      </dgm:t>
    </dgm:pt>
    <dgm:pt modelId="{1F03592F-9893-2149-94C2-E69044D82B21}">
      <dgm:prSet phldrT="[Text]"/>
      <dgm:spPr/>
      <dgm:t>
        <a:bodyPr/>
        <a:lstStyle/>
        <a:p>
          <a:r>
            <a:rPr lang="en-GB" dirty="0" smtClean="0"/>
            <a:t>Training</a:t>
          </a:r>
          <a:endParaRPr lang="en-GB" dirty="0"/>
        </a:p>
      </dgm:t>
    </dgm:pt>
    <dgm:pt modelId="{89CDDEF5-7379-D340-A82E-C59A3B94B057}" type="parTrans" cxnId="{7CDCFFEF-46CB-764D-9104-7D641D6BA5EE}">
      <dgm:prSet/>
      <dgm:spPr/>
      <dgm:t>
        <a:bodyPr/>
        <a:lstStyle/>
        <a:p>
          <a:endParaRPr lang="en-US"/>
        </a:p>
      </dgm:t>
    </dgm:pt>
    <dgm:pt modelId="{B136FE2D-2DFA-5642-B0A0-A131D3B5EA05}" type="sibTrans" cxnId="{7CDCFFEF-46CB-764D-9104-7D641D6BA5EE}">
      <dgm:prSet/>
      <dgm:spPr/>
      <dgm:t>
        <a:bodyPr/>
        <a:lstStyle/>
        <a:p>
          <a:endParaRPr lang="en-US"/>
        </a:p>
      </dgm:t>
    </dgm:pt>
    <dgm:pt modelId="{8F349CD1-87B1-654C-B467-C69F44A00425}" type="pres">
      <dgm:prSet presAssocID="{4E35541D-CCAE-714B-9263-368110417842}" presName="Name0" presStyleCnt="0">
        <dgm:presLayoutVars>
          <dgm:chMax val="5"/>
          <dgm:chPref val="5"/>
          <dgm:dir/>
          <dgm:animLvl val="lvl"/>
        </dgm:presLayoutVars>
      </dgm:prSet>
      <dgm:spPr/>
      <dgm:t>
        <a:bodyPr/>
        <a:lstStyle/>
        <a:p>
          <a:endParaRPr lang="en-GB"/>
        </a:p>
      </dgm:t>
    </dgm:pt>
    <dgm:pt modelId="{0C07EC9B-EED3-4D4A-9343-2FC1674DCAA1}" type="pres">
      <dgm:prSet presAssocID="{CCE3CA44-08E8-D94E-878F-FA301A99B66C}" presName="parentText1" presStyleLbl="node1" presStyleIdx="0" presStyleCnt="4">
        <dgm:presLayoutVars>
          <dgm:chMax/>
          <dgm:chPref val="3"/>
          <dgm:bulletEnabled val="1"/>
        </dgm:presLayoutVars>
      </dgm:prSet>
      <dgm:spPr/>
      <dgm:t>
        <a:bodyPr/>
        <a:lstStyle/>
        <a:p>
          <a:endParaRPr lang="en-GB"/>
        </a:p>
      </dgm:t>
    </dgm:pt>
    <dgm:pt modelId="{4AA382C5-8EF3-3A40-85FA-CD6EF4946C69}" type="pres">
      <dgm:prSet presAssocID="{CCE3CA44-08E8-D94E-878F-FA301A99B66C}" presName="childText1" presStyleLbl="solidAlignAcc1" presStyleIdx="0" presStyleCnt="4">
        <dgm:presLayoutVars>
          <dgm:chMax val="0"/>
          <dgm:chPref val="0"/>
          <dgm:bulletEnabled val="1"/>
        </dgm:presLayoutVars>
      </dgm:prSet>
      <dgm:spPr/>
      <dgm:t>
        <a:bodyPr/>
        <a:lstStyle/>
        <a:p>
          <a:endParaRPr lang="en-GB"/>
        </a:p>
      </dgm:t>
    </dgm:pt>
    <dgm:pt modelId="{1F08602E-86E7-1247-AA6C-240C9C0D5DF4}" type="pres">
      <dgm:prSet presAssocID="{061F9430-BA76-1C4B-A469-CE2DDE62D783}" presName="parentText2" presStyleLbl="node1" presStyleIdx="1" presStyleCnt="4">
        <dgm:presLayoutVars>
          <dgm:chMax/>
          <dgm:chPref val="3"/>
          <dgm:bulletEnabled val="1"/>
        </dgm:presLayoutVars>
      </dgm:prSet>
      <dgm:spPr/>
      <dgm:t>
        <a:bodyPr/>
        <a:lstStyle/>
        <a:p>
          <a:endParaRPr lang="en-GB"/>
        </a:p>
      </dgm:t>
    </dgm:pt>
    <dgm:pt modelId="{3548E02E-ABFE-4248-AE6C-5923D2082C89}" type="pres">
      <dgm:prSet presAssocID="{061F9430-BA76-1C4B-A469-CE2DDE62D783}" presName="childText2" presStyleLbl="solidAlignAcc1" presStyleIdx="1" presStyleCnt="4" custLinFactNeighborY="-1160">
        <dgm:presLayoutVars>
          <dgm:chMax val="0"/>
          <dgm:chPref val="0"/>
          <dgm:bulletEnabled val="1"/>
        </dgm:presLayoutVars>
      </dgm:prSet>
      <dgm:spPr/>
      <dgm:t>
        <a:bodyPr/>
        <a:lstStyle/>
        <a:p>
          <a:endParaRPr lang="en-GB"/>
        </a:p>
      </dgm:t>
    </dgm:pt>
    <dgm:pt modelId="{5549BA4F-B52A-D449-A62C-D36777D84E3E}" type="pres">
      <dgm:prSet presAssocID="{D3F648CE-186D-AD41-9DB3-8B2248C7DCFB}" presName="parentText3" presStyleLbl="node1" presStyleIdx="2" presStyleCnt="4">
        <dgm:presLayoutVars>
          <dgm:chMax/>
          <dgm:chPref val="3"/>
          <dgm:bulletEnabled val="1"/>
        </dgm:presLayoutVars>
      </dgm:prSet>
      <dgm:spPr/>
      <dgm:t>
        <a:bodyPr/>
        <a:lstStyle/>
        <a:p>
          <a:endParaRPr lang="en-GB"/>
        </a:p>
      </dgm:t>
    </dgm:pt>
    <dgm:pt modelId="{D8857119-5DCC-9548-9CCD-882BD9933BA1}" type="pres">
      <dgm:prSet presAssocID="{D3F648CE-186D-AD41-9DB3-8B2248C7DCFB}" presName="childText3" presStyleLbl="solidAlignAcc1" presStyleIdx="2" presStyleCnt="4">
        <dgm:presLayoutVars>
          <dgm:chMax val="0"/>
          <dgm:chPref val="0"/>
          <dgm:bulletEnabled val="1"/>
        </dgm:presLayoutVars>
      </dgm:prSet>
      <dgm:spPr/>
      <dgm:t>
        <a:bodyPr/>
        <a:lstStyle/>
        <a:p>
          <a:endParaRPr lang="en-GB"/>
        </a:p>
      </dgm:t>
    </dgm:pt>
    <dgm:pt modelId="{3C3D9FA8-9B08-F44A-9054-553DA6141CA9}" type="pres">
      <dgm:prSet presAssocID="{3B5DF232-E8CA-C04B-BDDE-B8F44EEFCAC6}" presName="parentText4" presStyleLbl="node1" presStyleIdx="3" presStyleCnt="4">
        <dgm:presLayoutVars>
          <dgm:chMax/>
          <dgm:chPref val="3"/>
          <dgm:bulletEnabled val="1"/>
        </dgm:presLayoutVars>
      </dgm:prSet>
      <dgm:spPr/>
      <dgm:t>
        <a:bodyPr/>
        <a:lstStyle/>
        <a:p>
          <a:endParaRPr lang="en-GB"/>
        </a:p>
      </dgm:t>
    </dgm:pt>
    <dgm:pt modelId="{A59A8442-0BE8-024B-BA11-C7AF9BFA47A6}" type="pres">
      <dgm:prSet presAssocID="{3B5DF232-E8CA-C04B-BDDE-B8F44EEFCAC6}" presName="childText4" presStyleLbl="solidAlignAcc1" presStyleIdx="3" presStyleCnt="4">
        <dgm:presLayoutVars>
          <dgm:chMax val="0"/>
          <dgm:chPref val="0"/>
          <dgm:bulletEnabled val="1"/>
        </dgm:presLayoutVars>
      </dgm:prSet>
      <dgm:spPr/>
      <dgm:t>
        <a:bodyPr/>
        <a:lstStyle/>
        <a:p>
          <a:endParaRPr lang="en-GB"/>
        </a:p>
      </dgm:t>
    </dgm:pt>
  </dgm:ptLst>
  <dgm:cxnLst>
    <dgm:cxn modelId="{EC8E7F1A-62C3-F541-B658-A5962EC7C834}" type="presOf" srcId="{1C237A21-CA5E-2E45-80CA-3D43449A22D2}" destId="{4AA382C5-8EF3-3A40-85FA-CD6EF4946C69}" srcOrd="0" destOrd="1" presId="urn:microsoft.com/office/officeart/2009/3/layout/IncreasingArrowsProcess"/>
    <dgm:cxn modelId="{C4742946-F5AD-9148-B520-B8DE82193F28}" srcId="{3B5DF232-E8CA-C04B-BDDE-B8F44EEFCAC6}" destId="{AE51681C-4878-7549-87AA-31C2E1FF54F5}" srcOrd="0" destOrd="0" parTransId="{643C05AD-0E53-CA47-AF08-6A3521167394}" sibTransId="{9367364F-4B74-6E47-A749-A75E0D4E2EAA}"/>
    <dgm:cxn modelId="{2BD7287E-86CC-D34D-B2F8-36D873D09C39}" type="presOf" srcId="{59BE59C3-6D0B-0A4A-847C-5781F7766592}" destId="{D8857119-5DCC-9548-9CCD-882BD9933BA1}" srcOrd="0" destOrd="2" presId="urn:microsoft.com/office/officeart/2009/3/layout/IncreasingArrowsProcess"/>
    <dgm:cxn modelId="{7CDCFFEF-46CB-764D-9104-7D641D6BA5EE}" srcId="{EA64EC61-DCD5-DB44-8EA6-98D05D1B0BAB}" destId="{1F03592F-9893-2149-94C2-E69044D82B21}" srcOrd="2" destOrd="0" parTransId="{89CDDEF5-7379-D340-A82E-C59A3B94B057}" sibTransId="{B136FE2D-2DFA-5642-B0A0-A131D3B5EA05}"/>
    <dgm:cxn modelId="{578E73C0-85D7-774B-BB01-DDD73EC3AB45}" srcId="{D3F648CE-186D-AD41-9DB3-8B2248C7DCFB}" destId="{F248D124-DFD3-9040-B11D-DB3E22220749}" srcOrd="1" destOrd="0" parTransId="{E2E36B61-E336-EE4A-B25F-EAAD20FE9BAB}" sibTransId="{E1FEFB94-AF96-0743-AF5C-595C5A855F3A}"/>
    <dgm:cxn modelId="{053E252E-10D0-314C-A697-4DCFC5838D21}" srcId="{061F9430-BA76-1C4B-A469-CE2DDE62D783}" destId="{2AE7EE9E-5E4B-8548-BD8B-2C84628BC2C2}" srcOrd="0" destOrd="0" parTransId="{CCF44911-F40F-7C4F-855B-5EC129E240A5}" sibTransId="{9FA6E24B-448E-384E-BBE3-4D9DE9266B6B}"/>
    <dgm:cxn modelId="{3B3C2F4E-D65F-6C4A-933B-26550A1CFA79}" srcId="{EA64EC61-DCD5-DB44-8EA6-98D05D1B0BAB}" destId="{B69267B0-8E9D-0546-B70B-8E1B9E1E4042}" srcOrd="1" destOrd="0" parTransId="{624DD7F3-44E3-7C4B-8C62-6FF1E0BEDEB9}" sibTransId="{4760C94B-15B1-8249-953D-1C688598C622}"/>
    <dgm:cxn modelId="{497D6BB3-2809-7F46-A902-D45D1E117F8C}" type="presOf" srcId="{C515359F-393A-9545-8931-1B8255D75094}" destId="{D8857119-5DCC-9548-9CCD-882BD9933BA1}" srcOrd="0" destOrd="0" presId="urn:microsoft.com/office/officeart/2009/3/layout/IncreasingArrowsProcess"/>
    <dgm:cxn modelId="{7E4336D5-0EFB-3B44-8A55-5376BB345009}" srcId="{EA64EC61-DCD5-DB44-8EA6-98D05D1B0BAB}" destId="{1C237A21-CA5E-2E45-80CA-3D43449A22D2}" srcOrd="0" destOrd="0" parTransId="{79F96370-C292-CD40-BB1F-148F38C9DBFA}" sibTransId="{34356EB3-5E78-B546-8617-9273F7CD9E5A}"/>
    <dgm:cxn modelId="{37F59F5B-5407-124E-8C42-EED340E7B5BF}" type="presOf" srcId="{CCE3CA44-08E8-D94E-878F-FA301A99B66C}" destId="{0C07EC9B-EED3-4D4A-9343-2FC1674DCAA1}" srcOrd="0" destOrd="0" presId="urn:microsoft.com/office/officeart/2009/3/layout/IncreasingArrowsProcess"/>
    <dgm:cxn modelId="{E6C9A90D-BA39-3F42-B911-FEC02DBF5EF1}" type="presOf" srcId="{3B5DF232-E8CA-C04B-BDDE-B8F44EEFCAC6}" destId="{3C3D9FA8-9B08-F44A-9054-553DA6141CA9}" srcOrd="0" destOrd="0" presId="urn:microsoft.com/office/officeart/2009/3/layout/IncreasingArrowsProcess"/>
    <dgm:cxn modelId="{C5DD5E79-CD17-8347-9B3E-4B33459BEEE1}" type="presOf" srcId="{061F9430-BA76-1C4B-A469-CE2DDE62D783}" destId="{1F08602E-86E7-1247-AA6C-240C9C0D5DF4}" srcOrd="0" destOrd="0" presId="urn:microsoft.com/office/officeart/2009/3/layout/IncreasingArrowsProcess"/>
    <dgm:cxn modelId="{0AE972FC-D1FB-5A40-BCDA-84D915DAAEB5}" srcId="{C515359F-393A-9545-8931-1B8255D75094}" destId="{FCA7D87C-2D29-724E-849E-FEF039048C31}" srcOrd="0" destOrd="0" parTransId="{C6190E2B-ED15-2745-85E6-E40B9361F83C}" sibTransId="{36FA034E-8273-B74D-8948-A3B5ABDF7BE3}"/>
    <dgm:cxn modelId="{12CBF5E1-74EC-884D-BAA7-70D7B434DDC5}" type="presOf" srcId="{D3F648CE-186D-AD41-9DB3-8B2248C7DCFB}" destId="{5549BA4F-B52A-D449-A62C-D36777D84E3E}" srcOrd="0" destOrd="0" presId="urn:microsoft.com/office/officeart/2009/3/layout/IncreasingArrowsProcess"/>
    <dgm:cxn modelId="{021FAAFC-53CE-2A48-B412-5B8442FF0BF0}" srcId="{4E35541D-CCAE-714B-9263-368110417842}" destId="{3B5DF232-E8CA-C04B-BDDE-B8F44EEFCAC6}" srcOrd="3" destOrd="0" parTransId="{80E859E0-FAE1-2745-A7F7-E57A96B1E66E}" sibTransId="{918C7B86-39B9-114F-874B-7C32249E5723}"/>
    <dgm:cxn modelId="{FC4E61C8-A107-F349-9DCE-C0178CEBF735}" type="presOf" srcId="{2AE7EE9E-5E4B-8548-BD8B-2C84628BC2C2}" destId="{3548E02E-ABFE-4248-AE6C-5923D2082C89}" srcOrd="0" destOrd="0" presId="urn:microsoft.com/office/officeart/2009/3/layout/IncreasingArrowsProcess"/>
    <dgm:cxn modelId="{75E62E5B-C2AE-B645-907F-A339FA071280}" type="presOf" srcId="{AE51681C-4878-7549-87AA-31C2E1FF54F5}" destId="{A59A8442-0BE8-024B-BA11-C7AF9BFA47A6}" srcOrd="0" destOrd="0" presId="urn:microsoft.com/office/officeart/2009/3/layout/IncreasingArrowsProcess"/>
    <dgm:cxn modelId="{6B9036C8-500C-FD43-B141-28A6F8B962B4}" type="presOf" srcId="{1F03592F-9893-2149-94C2-E69044D82B21}" destId="{4AA382C5-8EF3-3A40-85FA-CD6EF4946C69}" srcOrd="0" destOrd="3" presId="urn:microsoft.com/office/officeart/2009/3/layout/IncreasingArrowsProcess"/>
    <dgm:cxn modelId="{7779EB69-A56B-284B-B8DF-F6B110193077}" srcId="{4E35541D-CCAE-714B-9263-368110417842}" destId="{CCE3CA44-08E8-D94E-878F-FA301A99B66C}" srcOrd="0" destOrd="0" parTransId="{85632A7F-02C8-A349-BA35-74136356F322}" sibTransId="{260B109A-E6E8-8545-828C-D083018A9321}"/>
    <dgm:cxn modelId="{6F346259-4A1C-7E4C-A379-79FDC6E3CAF5}" srcId="{CCE3CA44-08E8-D94E-878F-FA301A99B66C}" destId="{EA64EC61-DCD5-DB44-8EA6-98D05D1B0BAB}" srcOrd="0" destOrd="0" parTransId="{2E43FC32-B6E6-B948-9FED-C02A3C72B247}" sibTransId="{B7547522-5359-A348-9BEC-BDCF77D130CB}"/>
    <dgm:cxn modelId="{B9B76E8B-07A7-A64A-8A67-002CEF275838}" type="presOf" srcId="{4E35541D-CCAE-714B-9263-368110417842}" destId="{8F349CD1-87B1-654C-B467-C69F44A00425}" srcOrd="0" destOrd="0" presId="urn:microsoft.com/office/officeart/2009/3/layout/IncreasingArrowsProcess"/>
    <dgm:cxn modelId="{707B1586-BF0F-6844-A896-11F8C9A2CBC8}" srcId="{4E35541D-CCAE-714B-9263-368110417842}" destId="{D3F648CE-186D-AD41-9DB3-8B2248C7DCFB}" srcOrd="2" destOrd="0" parTransId="{8757D74D-1011-9748-AF42-C8C44AE10BEF}" sibTransId="{505CAA8A-4328-9747-87F7-77F1D3806FB9}"/>
    <dgm:cxn modelId="{72B8EE53-9434-3948-9C74-CB45DAD78783}" srcId="{C515359F-393A-9545-8931-1B8255D75094}" destId="{59BE59C3-6D0B-0A4A-847C-5781F7766592}" srcOrd="1" destOrd="0" parTransId="{0D9FE0C7-1DF0-594F-80C9-634F4235A0BC}" sibTransId="{568E97BF-E0A0-414A-A0AA-62E009508FCA}"/>
    <dgm:cxn modelId="{3EB92477-438B-A74D-A0B8-9D2627E2C513}" srcId="{4E35541D-CCAE-714B-9263-368110417842}" destId="{061F9430-BA76-1C4B-A469-CE2DDE62D783}" srcOrd="1" destOrd="0" parTransId="{E5AFCAEA-1547-8744-8726-7D833C04F71D}" sibTransId="{6EFF409B-4C44-8F4A-94D6-739F3E733DA5}"/>
    <dgm:cxn modelId="{5C62C656-4681-9B46-AE81-B4B755BBD470}" srcId="{D3F648CE-186D-AD41-9DB3-8B2248C7DCFB}" destId="{C515359F-393A-9545-8931-1B8255D75094}" srcOrd="0" destOrd="0" parTransId="{5710B138-5964-BA4A-902C-C16DF506B959}" sibTransId="{BB416222-2EBE-4042-8037-FD96CB82358F}"/>
    <dgm:cxn modelId="{468CA66F-FFAA-C644-A0FB-5A048A6516CD}" type="presOf" srcId="{EA64EC61-DCD5-DB44-8EA6-98D05D1B0BAB}" destId="{4AA382C5-8EF3-3A40-85FA-CD6EF4946C69}" srcOrd="0" destOrd="0" presId="urn:microsoft.com/office/officeart/2009/3/layout/IncreasingArrowsProcess"/>
    <dgm:cxn modelId="{89480AB1-C755-AC45-97E7-518B12302D63}" type="presOf" srcId="{F248D124-DFD3-9040-B11D-DB3E22220749}" destId="{D8857119-5DCC-9548-9CCD-882BD9933BA1}" srcOrd="0" destOrd="3" presId="urn:microsoft.com/office/officeart/2009/3/layout/IncreasingArrowsProcess"/>
    <dgm:cxn modelId="{B2FA8B8C-63F1-294F-AED8-4D38351FF5FD}" type="presOf" srcId="{FCA7D87C-2D29-724E-849E-FEF039048C31}" destId="{D8857119-5DCC-9548-9CCD-882BD9933BA1}" srcOrd="0" destOrd="1" presId="urn:microsoft.com/office/officeart/2009/3/layout/IncreasingArrowsProcess"/>
    <dgm:cxn modelId="{BF01AD3E-CE1F-FF43-8AF3-0F5906FF0D90}" type="presOf" srcId="{B69267B0-8E9D-0546-B70B-8E1B9E1E4042}" destId="{4AA382C5-8EF3-3A40-85FA-CD6EF4946C69}" srcOrd="0" destOrd="2" presId="urn:microsoft.com/office/officeart/2009/3/layout/IncreasingArrowsProcess"/>
    <dgm:cxn modelId="{4F9B7ECD-E41F-0E49-AC99-89EE4AC439BD}" type="presParOf" srcId="{8F349CD1-87B1-654C-B467-C69F44A00425}" destId="{0C07EC9B-EED3-4D4A-9343-2FC1674DCAA1}" srcOrd="0" destOrd="0" presId="urn:microsoft.com/office/officeart/2009/3/layout/IncreasingArrowsProcess"/>
    <dgm:cxn modelId="{AFD45EBA-C281-124E-81C8-A309941B4226}" type="presParOf" srcId="{8F349CD1-87B1-654C-B467-C69F44A00425}" destId="{4AA382C5-8EF3-3A40-85FA-CD6EF4946C69}" srcOrd="1" destOrd="0" presId="urn:microsoft.com/office/officeart/2009/3/layout/IncreasingArrowsProcess"/>
    <dgm:cxn modelId="{38232549-A3A8-494B-A773-C03AF1D15219}" type="presParOf" srcId="{8F349CD1-87B1-654C-B467-C69F44A00425}" destId="{1F08602E-86E7-1247-AA6C-240C9C0D5DF4}" srcOrd="2" destOrd="0" presId="urn:microsoft.com/office/officeart/2009/3/layout/IncreasingArrowsProcess"/>
    <dgm:cxn modelId="{F31112D3-D49E-D043-9666-0B4AEAF12AE5}" type="presParOf" srcId="{8F349CD1-87B1-654C-B467-C69F44A00425}" destId="{3548E02E-ABFE-4248-AE6C-5923D2082C89}" srcOrd="3" destOrd="0" presId="urn:microsoft.com/office/officeart/2009/3/layout/IncreasingArrowsProcess"/>
    <dgm:cxn modelId="{D4A8E906-5581-924B-BECA-C673B82B8A39}" type="presParOf" srcId="{8F349CD1-87B1-654C-B467-C69F44A00425}" destId="{5549BA4F-B52A-D449-A62C-D36777D84E3E}" srcOrd="4" destOrd="0" presId="urn:microsoft.com/office/officeart/2009/3/layout/IncreasingArrowsProcess"/>
    <dgm:cxn modelId="{A56C5A96-DD8C-414B-A936-DC36E430D985}" type="presParOf" srcId="{8F349CD1-87B1-654C-B467-C69F44A00425}" destId="{D8857119-5DCC-9548-9CCD-882BD9933BA1}" srcOrd="5" destOrd="0" presId="urn:microsoft.com/office/officeart/2009/3/layout/IncreasingArrowsProcess"/>
    <dgm:cxn modelId="{95EE8347-35F0-D54F-9860-46E78F1D13AE}" type="presParOf" srcId="{8F349CD1-87B1-654C-B467-C69F44A00425}" destId="{3C3D9FA8-9B08-F44A-9054-553DA6141CA9}" srcOrd="6" destOrd="0" presId="urn:microsoft.com/office/officeart/2009/3/layout/IncreasingArrowsProcess"/>
    <dgm:cxn modelId="{2147D2DC-3092-674A-9222-D4959BA5D462}" type="presParOf" srcId="{8F349CD1-87B1-654C-B467-C69F44A00425}" destId="{A59A8442-0BE8-024B-BA11-C7AF9BFA47A6}"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911D4-5B0A-DC4A-B98E-4181F22D2FEE}">
      <dsp:nvSpPr>
        <dsp:cNvPr id="0" name=""/>
        <dsp:cNvSpPr/>
      </dsp:nvSpPr>
      <dsp:spPr>
        <a:xfrm>
          <a:off x="4172" y="156923"/>
          <a:ext cx="1768943" cy="2081110"/>
        </a:xfrm>
        <a:prstGeom prst="rect">
          <a:avLst/>
        </a:prstGeom>
        <a:solidFill>
          <a:srgbClr val="BFDC0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EEBBFBA-F608-0842-A3ED-80F3EF9AB5D0}">
      <dsp:nvSpPr>
        <dsp:cNvPr id="0" name=""/>
        <dsp:cNvSpPr/>
      </dsp:nvSpPr>
      <dsp:spPr>
        <a:xfrm>
          <a:off x="92619" y="240168"/>
          <a:ext cx="1592049" cy="135272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2">
          <a:scrgbClr r="0" g="0" b="0"/>
        </a:effectRef>
        <a:fontRef idx="minor"/>
      </dsp:style>
    </dsp:sp>
    <dsp:sp modelId="{D71C7E7F-286C-774A-B6B9-AE7393F39058}">
      <dsp:nvSpPr>
        <dsp:cNvPr id="0" name=""/>
        <dsp:cNvSpPr/>
      </dsp:nvSpPr>
      <dsp:spPr>
        <a:xfrm>
          <a:off x="92619" y="1801017"/>
          <a:ext cx="1592049" cy="3537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Nicole Harris, GÉANT </a:t>
          </a:r>
          <a:endParaRPr lang="en-GB" sz="900" kern="1200" dirty="0"/>
        </a:p>
      </dsp:txBody>
      <dsp:txXfrm>
        <a:off x="92619" y="1801017"/>
        <a:ext cx="1592049" cy="353772"/>
      </dsp:txXfrm>
    </dsp:sp>
    <dsp:sp modelId="{8BF059BF-82D3-274F-93C3-D0A61549FD68}">
      <dsp:nvSpPr>
        <dsp:cNvPr id="0" name=""/>
        <dsp:cNvSpPr/>
      </dsp:nvSpPr>
      <dsp:spPr>
        <a:xfrm>
          <a:off x="92619" y="1592890"/>
          <a:ext cx="1592049" cy="20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Harmonisation</a:t>
          </a:r>
          <a:endParaRPr lang="en-GB" sz="900" kern="1200" dirty="0"/>
        </a:p>
      </dsp:txBody>
      <dsp:txXfrm>
        <a:off x="92619" y="1592890"/>
        <a:ext cx="1592049" cy="208127"/>
      </dsp:txXfrm>
    </dsp:sp>
    <dsp:sp modelId="{73067169-9F26-B946-8C08-77DF89324BBD}">
      <dsp:nvSpPr>
        <dsp:cNvPr id="0" name=""/>
        <dsp:cNvSpPr/>
      </dsp:nvSpPr>
      <dsp:spPr>
        <a:xfrm>
          <a:off x="2139067" y="156923"/>
          <a:ext cx="1768943" cy="2081110"/>
        </a:xfrm>
        <a:prstGeom prst="rect">
          <a:avLst/>
        </a:prstGeom>
        <a:solidFill>
          <a:srgbClr val="BFDC0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5FC8D3D-F4F3-AE48-88BE-09882AE1B5A1}">
      <dsp:nvSpPr>
        <dsp:cNvPr id="0" name=""/>
        <dsp:cNvSpPr/>
      </dsp:nvSpPr>
      <dsp:spPr>
        <a:xfrm>
          <a:off x="2227515" y="240168"/>
          <a:ext cx="1592049" cy="135272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a:noFill/>
        </a:ln>
        <a:effectLst/>
      </dsp:spPr>
      <dsp:style>
        <a:lnRef idx="0">
          <a:scrgbClr r="0" g="0" b="0"/>
        </a:lnRef>
        <a:fillRef idx="1">
          <a:scrgbClr r="0" g="0" b="0"/>
        </a:fillRef>
        <a:effectRef idx="2">
          <a:scrgbClr r="0" g="0" b="0"/>
        </a:effectRef>
        <a:fontRef idx="minor"/>
      </dsp:style>
    </dsp:sp>
    <dsp:sp modelId="{74CEDE03-EE13-3347-97F6-E8D94B9A3CF1}">
      <dsp:nvSpPr>
        <dsp:cNvPr id="0" name=""/>
        <dsp:cNvSpPr/>
      </dsp:nvSpPr>
      <dsp:spPr>
        <a:xfrm>
          <a:off x="2227515" y="1801017"/>
          <a:ext cx="1592049" cy="3537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Rhys Smith, JISC</a:t>
          </a:r>
          <a:endParaRPr lang="en-GB" sz="900" kern="1200" dirty="0"/>
        </a:p>
      </dsp:txBody>
      <dsp:txXfrm>
        <a:off x="2227515" y="1801017"/>
        <a:ext cx="1592049" cy="353772"/>
      </dsp:txXfrm>
    </dsp:sp>
    <dsp:sp modelId="{058430C0-8098-DD44-9E10-5FE7268E116C}">
      <dsp:nvSpPr>
        <dsp:cNvPr id="0" name=""/>
        <dsp:cNvSpPr/>
      </dsp:nvSpPr>
      <dsp:spPr>
        <a:xfrm>
          <a:off x="2227515" y="1592890"/>
          <a:ext cx="1592049" cy="20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Non Web</a:t>
          </a:r>
          <a:endParaRPr lang="en-GB" sz="900" kern="1200" dirty="0"/>
        </a:p>
      </dsp:txBody>
      <dsp:txXfrm>
        <a:off x="2227515" y="1592890"/>
        <a:ext cx="1592049" cy="208127"/>
      </dsp:txXfrm>
    </dsp:sp>
    <dsp:sp modelId="{2926F135-253F-3D44-80E9-273C03523048}">
      <dsp:nvSpPr>
        <dsp:cNvPr id="0" name=""/>
        <dsp:cNvSpPr/>
      </dsp:nvSpPr>
      <dsp:spPr>
        <a:xfrm>
          <a:off x="4273963" y="156923"/>
          <a:ext cx="1768943" cy="2081110"/>
        </a:xfrm>
        <a:prstGeom prst="rect">
          <a:avLst/>
        </a:prstGeom>
        <a:solidFill>
          <a:srgbClr val="BFDC0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C287DB7-78F2-E345-995F-6133E24E293B}">
      <dsp:nvSpPr>
        <dsp:cNvPr id="0" name=""/>
        <dsp:cNvSpPr/>
      </dsp:nvSpPr>
      <dsp:spPr>
        <a:xfrm>
          <a:off x="4362410" y="240168"/>
          <a:ext cx="1592049" cy="135272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a:noFill/>
        </a:ln>
        <a:effectLst/>
      </dsp:spPr>
      <dsp:style>
        <a:lnRef idx="0">
          <a:scrgbClr r="0" g="0" b="0"/>
        </a:lnRef>
        <a:fillRef idx="1">
          <a:scrgbClr r="0" g="0" b="0"/>
        </a:fillRef>
        <a:effectRef idx="2">
          <a:scrgbClr r="0" g="0" b="0"/>
        </a:effectRef>
        <a:fontRef idx="minor"/>
      </dsp:style>
    </dsp:sp>
    <dsp:sp modelId="{A65935E7-F9C4-4344-966D-0CF2FE1CA685}">
      <dsp:nvSpPr>
        <dsp:cNvPr id="0" name=""/>
        <dsp:cNvSpPr/>
      </dsp:nvSpPr>
      <dsp:spPr>
        <a:xfrm>
          <a:off x="4362410" y="1801017"/>
          <a:ext cx="1592049" cy="3537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Brook Schofield, GÉANT</a:t>
          </a:r>
          <a:endParaRPr lang="en-GB" sz="900" kern="1200" dirty="0"/>
        </a:p>
      </dsp:txBody>
      <dsp:txXfrm>
        <a:off x="4362410" y="1801017"/>
        <a:ext cx="1592049" cy="353772"/>
      </dsp:txXfrm>
    </dsp:sp>
    <dsp:sp modelId="{A5D3316C-7235-E241-8568-B5D5476D4D3C}">
      <dsp:nvSpPr>
        <dsp:cNvPr id="0" name=""/>
        <dsp:cNvSpPr/>
      </dsp:nvSpPr>
      <dsp:spPr>
        <a:xfrm>
          <a:off x="4362410" y="1592890"/>
          <a:ext cx="1592049" cy="20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eduGAIN</a:t>
          </a:r>
          <a:endParaRPr lang="en-GB" sz="900" kern="1200" dirty="0"/>
        </a:p>
      </dsp:txBody>
      <dsp:txXfrm>
        <a:off x="4362410" y="1592890"/>
        <a:ext cx="1592049" cy="208127"/>
      </dsp:txXfrm>
    </dsp:sp>
    <dsp:sp modelId="{493B4BFE-16BF-5845-A5E1-3334F2D67093}">
      <dsp:nvSpPr>
        <dsp:cNvPr id="0" name=""/>
        <dsp:cNvSpPr/>
      </dsp:nvSpPr>
      <dsp:spPr>
        <a:xfrm>
          <a:off x="6408858" y="156923"/>
          <a:ext cx="1768943" cy="2081110"/>
        </a:xfrm>
        <a:prstGeom prst="rect">
          <a:avLst/>
        </a:prstGeom>
        <a:solidFill>
          <a:srgbClr val="BFDC0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2EE979B-4730-2149-94D2-2011DE7ABC49}">
      <dsp:nvSpPr>
        <dsp:cNvPr id="0" name=""/>
        <dsp:cNvSpPr/>
      </dsp:nvSpPr>
      <dsp:spPr>
        <a:xfrm>
          <a:off x="6497305" y="240168"/>
          <a:ext cx="1592049" cy="135272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a:ln>
          <a:noFill/>
        </a:ln>
        <a:effectLst/>
      </dsp:spPr>
      <dsp:style>
        <a:lnRef idx="0">
          <a:scrgbClr r="0" g="0" b="0"/>
        </a:lnRef>
        <a:fillRef idx="1">
          <a:scrgbClr r="0" g="0" b="0"/>
        </a:fillRef>
        <a:effectRef idx="2">
          <a:scrgbClr r="0" g="0" b="0"/>
        </a:effectRef>
        <a:fontRef idx="minor"/>
      </dsp:style>
    </dsp:sp>
    <dsp:sp modelId="{0BB47CA7-7B54-764E-BD78-B3AEE89EB5EE}">
      <dsp:nvSpPr>
        <dsp:cNvPr id="0" name=""/>
        <dsp:cNvSpPr/>
      </dsp:nvSpPr>
      <dsp:spPr>
        <a:xfrm>
          <a:off x="6497305" y="1801017"/>
          <a:ext cx="1592049" cy="3537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Marina </a:t>
          </a:r>
          <a:r>
            <a:rPr lang="en-GB" sz="900" kern="1200" dirty="0" err="1" smtClean="0"/>
            <a:t>Vermezovic</a:t>
          </a:r>
          <a:r>
            <a:rPr lang="en-GB" sz="900" kern="1200" dirty="0" smtClean="0"/>
            <a:t>, AMRES</a:t>
          </a:r>
          <a:endParaRPr lang="en-GB" sz="900" kern="1200" dirty="0"/>
        </a:p>
      </dsp:txBody>
      <dsp:txXfrm>
        <a:off x="6497305" y="1801017"/>
        <a:ext cx="1592049" cy="353772"/>
      </dsp:txXfrm>
    </dsp:sp>
    <dsp:sp modelId="{01551BBD-4C56-2A4B-8A38-D5DB2C4C2FA0}">
      <dsp:nvSpPr>
        <dsp:cNvPr id="0" name=""/>
        <dsp:cNvSpPr/>
      </dsp:nvSpPr>
      <dsp:spPr>
        <a:xfrm>
          <a:off x="6497305" y="1592890"/>
          <a:ext cx="1592049" cy="20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Federation as a Service</a:t>
          </a:r>
          <a:endParaRPr lang="en-GB" sz="900" kern="1200" dirty="0"/>
        </a:p>
      </dsp:txBody>
      <dsp:txXfrm>
        <a:off x="6497305" y="1592890"/>
        <a:ext cx="1592049" cy="208127"/>
      </dsp:txXfrm>
    </dsp:sp>
    <dsp:sp modelId="{C190E9AA-59E1-694D-8102-4D62BCF24303}">
      <dsp:nvSpPr>
        <dsp:cNvPr id="0" name=""/>
        <dsp:cNvSpPr/>
      </dsp:nvSpPr>
      <dsp:spPr>
        <a:xfrm>
          <a:off x="4172" y="2414928"/>
          <a:ext cx="1768943" cy="2081110"/>
        </a:xfrm>
        <a:prstGeom prst="rect">
          <a:avLst/>
        </a:prstGeom>
        <a:solidFill>
          <a:srgbClr val="BFDC0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2F586EF-AA2E-844F-ABF8-92C11759797A}">
      <dsp:nvSpPr>
        <dsp:cNvPr id="0" name=""/>
        <dsp:cNvSpPr/>
      </dsp:nvSpPr>
      <dsp:spPr>
        <a:xfrm>
          <a:off x="92619" y="2498173"/>
          <a:ext cx="1592049" cy="135272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a:noFill/>
        </a:ln>
        <a:effectLst/>
      </dsp:spPr>
      <dsp:style>
        <a:lnRef idx="0">
          <a:scrgbClr r="0" g="0" b="0"/>
        </a:lnRef>
        <a:fillRef idx="1">
          <a:scrgbClr r="0" g="0" b="0"/>
        </a:fillRef>
        <a:effectRef idx="2">
          <a:scrgbClr r="0" g="0" b="0"/>
        </a:effectRef>
        <a:fontRef idx="minor"/>
      </dsp:style>
    </dsp:sp>
    <dsp:sp modelId="{E032D09C-AABA-D24A-8595-A4A2914D6D89}">
      <dsp:nvSpPr>
        <dsp:cNvPr id="0" name=""/>
        <dsp:cNvSpPr/>
      </dsp:nvSpPr>
      <dsp:spPr>
        <a:xfrm>
          <a:off x="92619" y="4059022"/>
          <a:ext cx="1592049" cy="3537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err="1" smtClean="0"/>
            <a:t>Niels</a:t>
          </a:r>
          <a:r>
            <a:rPr lang="en-GB" sz="900" kern="1200" dirty="0" smtClean="0"/>
            <a:t> van </a:t>
          </a:r>
          <a:r>
            <a:rPr lang="en-GB" sz="900" kern="1200" dirty="0" err="1" smtClean="0"/>
            <a:t>Dijk</a:t>
          </a:r>
          <a:r>
            <a:rPr lang="en-GB" sz="900" kern="1200" dirty="0" smtClean="0"/>
            <a:t>, </a:t>
          </a:r>
          <a:r>
            <a:rPr lang="en-GB" sz="900" kern="1200" dirty="0" err="1" smtClean="0"/>
            <a:t>Surfnet</a:t>
          </a:r>
          <a:endParaRPr lang="en-GB" sz="900" kern="1200" dirty="0"/>
        </a:p>
      </dsp:txBody>
      <dsp:txXfrm>
        <a:off x="92619" y="4059022"/>
        <a:ext cx="1592049" cy="353772"/>
      </dsp:txXfrm>
    </dsp:sp>
    <dsp:sp modelId="{866FF032-B9AE-B843-ABDB-7A863B7FE28D}">
      <dsp:nvSpPr>
        <dsp:cNvPr id="0" name=""/>
        <dsp:cNvSpPr/>
      </dsp:nvSpPr>
      <dsp:spPr>
        <a:xfrm>
          <a:off x="92619" y="3850894"/>
          <a:ext cx="1592049" cy="20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err="1" smtClean="0"/>
            <a:t>VOPaaS</a:t>
          </a:r>
          <a:r>
            <a:rPr lang="en-GB" sz="900" kern="1200" dirty="0" smtClean="0"/>
            <a:t> &amp; </a:t>
          </a:r>
          <a:r>
            <a:rPr lang="en-GB" sz="900" kern="1200" dirty="0" err="1" smtClean="0"/>
            <a:t>InAcademia</a:t>
          </a:r>
          <a:endParaRPr lang="en-GB" sz="900" kern="1200" dirty="0"/>
        </a:p>
      </dsp:txBody>
      <dsp:txXfrm>
        <a:off x="92619" y="3850894"/>
        <a:ext cx="1592049" cy="208127"/>
      </dsp:txXfrm>
    </dsp:sp>
    <dsp:sp modelId="{2EEA024E-9B93-6B4E-9BA7-75CB104FF8DA}">
      <dsp:nvSpPr>
        <dsp:cNvPr id="0" name=""/>
        <dsp:cNvSpPr/>
      </dsp:nvSpPr>
      <dsp:spPr>
        <a:xfrm>
          <a:off x="2139067" y="2414928"/>
          <a:ext cx="1768943" cy="2081110"/>
        </a:xfrm>
        <a:prstGeom prst="rect">
          <a:avLst/>
        </a:prstGeom>
        <a:solidFill>
          <a:srgbClr val="BFDC0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13337EA-93AF-3B4C-A573-DC7B9F1B19F3}">
      <dsp:nvSpPr>
        <dsp:cNvPr id="0" name=""/>
        <dsp:cNvSpPr/>
      </dsp:nvSpPr>
      <dsp:spPr>
        <a:xfrm>
          <a:off x="2227515" y="2498173"/>
          <a:ext cx="1592049" cy="135272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2">
          <a:scrgbClr r="0" g="0" b="0"/>
        </a:effectRef>
        <a:fontRef idx="minor"/>
      </dsp:style>
    </dsp:sp>
    <dsp:sp modelId="{73DC6E19-43E8-9B47-9018-7BCB48F1304A}">
      <dsp:nvSpPr>
        <dsp:cNvPr id="0" name=""/>
        <dsp:cNvSpPr/>
      </dsp:nvSpPr>
      <dsp:spPr>
        <a:xfrm>
          <a:off x="2227515" y="4059022"/>
          <a:ext cx="1592049" cy="3537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Lukas Hämmerle, SWITCH</a:t>
          </a:r>
          <a:endParaRPr lang="en-GB" sz="900" kern="1200" dirty="0"/>
        </a:p>
      </dsp:txBody>
      <dsp:txXfrm>
        <a:off x="2227515" y="4059022"/>
        <a:ext cx="1592049" cy="353772"/>
      </dsp:txXfrm>
    </dsp:sp>
    <dsp:sp modelId="{AF62B04A-19CD-D04E-9DFB-0248C0257E13}">
      <dsp:nvSpPr>
        <dsp:cNvPr id="0" name=""/>
        <dsp:cNvSpPr/>
      </dsp:nvSpPr>
      <dsp:spPr>
        <a:xfrm>
          <a:off x="2227515" y="3850894"/>
          <a:ext cx="1592049" cy="20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Enabling Users</a:t>
          </a:r>
          <a:endParaRPr lang="en-GB" sz="900" kern="1200" dirty="0"/>
        </a:p>
      </dsp:txBody>
      <dsp:txXfrm>
        <a:off x="2227515" y="3850894"/>
        <a:ext cx="1592049" cy="208127"/>
      </dsp:txXfrm>
    </dsp:sp>
    <dsp:sp modelId="{82A4CCFF-3932-544B-AA65-7AEA89E04E68}">
      <dsp:nvSpPr>
        <dsp:cNvPr id="0" name=""/>
        <dsp:cNvSpPr/>
      </dsp:nvSpPr>
      <dsp:spPr>
        <a:xfrm>
          <a:off x="4273963" y="2414928"/>
          <a:ext cx="1768943" cy="2081110"/>
        </a:xfrm>
        <a:prstGeom prst="rect">
          <a:avLst/>
        </a:prstGeom>
        <a:solidFill>
          <a:srgbClr val="BFDC0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162E5B-2EAF-E547-96CF-7F92450CD45E}">
      <dsp:nvSpPr>
        <dsp:cNvPr id="0" name=""/>
        <dsp:cNvSpPr/>
      </dsp:nvSpPr>
      <dsp:spPr>
        <a:xfrm>
          <a:off x="4362410" y="2498173"/>
          <a:ext cx="1592049" cy="135272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2000" b="-2000"/>
          </a:stretch>
        </a:blipFill>
        <a:ln>
          <a:noFill/>
        </a:ln>
        <a:effectLst/>
      </dsp:spPr>
      <dsp:style>
        <a:lnRef idx="0">
          <a:scrgbClr r="0" g="0" b="0"/>
        </a:lnRef>
        <a:fillRef idx="1">
          <a:scrgbClr r="0" g="0" b="0"/>
        </a:fillRef>
        <a:effectRef idx="2">
          <a:scrgbClr r="0" g="0" b="0"/>
        </a:effectRef>
        <a:fontRef idx="minor"/>
      </dsp:style>
    </dsp:sp>
    <dsp:sp modelId="{0D779E90-D1A6-2C4D-A657-C932CEE7B61D}">
      <dsp:nvSpPr>
        <dsp:cNvPr id="0" name=""/>
        <dsp:cNvSpPr/>
      </dsp:nvSpPr>
      <dsp:spPr>
        <a:xfrm>
          <a:off x="4362410" y="4059022"/>
          <a:ext cx="1592049" cy="3537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err="1" smtClean="0"/>
            <a:t>Mandeep</a:t>
          </a:r>
          <a:r>
            <a:rPr lang="en-GB" sz="900" kern="1200" dirty="0" smtClean="0"/>
            <a:t> </a:t>
          </a:r>
          <a:r>
            <a:rPr lang="en-GB" sz="900" kern="1200" dirty="0" err="1" smtClean="0"/>
            <a:t>Saini</a:t>
          </a:r>
          <a:r>
            <a:rPr lang="en-GB" sz="900" kern="1200" dirty="0" smtClean="0"/>
            <a:t>, GÉANT Assoc.</a:t>
          </a:r>
          <a:endParaRPr lang="en-GB" sz="900" kern="1200" dirty="0"/>
        </a:p>
      </dsp:txBody>
      <dsp:txXfrm>
        <a:off x="4362410" y="4059022"/>
        <a:ext cx="1592049" cy="353772"/>
      </dsp:txXfrm>
    </dsp:sp>
    <dsp:sp modelId="{8FCECB26-F684-8347-9268-7BA00CA8A6FC}">
      <dsp:nvSpPr>
        <dsp:cNvPr id="0" name=""/>
        <dsp:cNvSpPr/>
      </dsp:nvSpPr>
      <dsp:spPr>
        <a:xfrm>
          <a:off x="4362410" y="3850894"/>
          <a:ext cx="1592049" cy="20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GÉANT AAI</a:t>
          </a:r>
          <a:endParaRPr lang="en-GB" sz="900" kern="1200" dirty="0"/>
        </a:p>
      </dsp:txBody>
      <dsp:txXfrm>
        <a:off x="4362410" y="3850894"/>
        <a:ext cx="1592049" cy="208127"/>
      </dsp:txXfrm>
    </dsp:sp>
    <dsp:sp modelId="{DA54307E-45ED-0044-8639-5458EC86A842}">
      <dsp:nvSpPr>
        <dsp:cNvPr id="0" name=""/>
        <dsp:cNvSpPr/>
      </dsp:nvSpPr>
      <dsp:spPr>
        <a:xfrm>
          <a:off x="6408858" y="2414928"/>
          <a:ext cx="1768943" cy="2081110"/>
        </a:xfrm>
        <a:prstGeom prst="rect">
          <a:avLst/>
        </a:prstGeom>
        <a:solidFill>
          <a:srgbClr val="BFDC0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D369486-2722-B840-AAE4-AB3C2D764BFA}">
      <dsp:nvSpPr>
        <dsp:cNvPr id="0" name=""/>
        <dsp:cNvSpPr/>
      </dsp:nvSpPr>
      <dsp:spPr>
        <a:xfrm>
          <a:off x="6497305" y="2498173"/>
          <a:ext cx="1592049" cy="135272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7000" b="-17000"/>
          </a:stretch>
        </a:blipFill>
        <a:ln>
          <a:noFill/>
        </a:ln>
        <a:effectLst/>
      </dsp:spPr>
      <dsp:style>
        <a:lnRef idx="0">
          <a:scrgbClr r="0" g="0" b="0"/>
        </a:lnRef>
        <a:fillRef idx="1">
          <a:scrgbClr r="0" g="0" b="0"/>
        </a:fillRef>
        <a:effectRef idx="2">
          <a:scrgbClr r="0" g="0" b="0"/>
        </a:effectRef>
        <a:fontRef idx="minor"/>
      </dsp:style>
    </dsp:sp>
    <dsp:sp modelId="{0BF7DE7B-019F-9A44-A743-B400907293B0}">
      <dsp:nvSpPr>
        <dsp:cNvPr id="0" name=""/>
        <dsp:cNvSpPr/>
      </dsp:nvSpPr>
      <dsp:spPr>
        <a:xfrm>
          <a:off x="6497305" y="4059022"/>
          <a:ext cx="1592049" cy="3537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Miroslav </a:t>
          </a:r>
          <a:r>
            <a:rPr lang="en-GB" sz="900" kern="1200" dirty="0" err="1" smtClean="0"/>
            <a:t>Milinovic</a:t>
          </a:r>
          <a:r>
            <a:rPr lang="en-GB" sz="900" kern="1200" dirty="0" smtClean="0"/>
            <a:t>, </a:t>
          </a:r>
          <a:r>
            <a:rPr lang="en-GB" sz="900" kern="1200" dirty="0" err="1" smtClean="0"/>
            <a:t>CARnet</a:t>
          </a:r>
          <a:r>
            <a:rPr lang="en-GB" sz="900" kern="1200" dirty="0" smtClean="0"/>
            <a:t>/SRCE</a:t>
          </a:r>
          <a:endParaRPr lang="en-GB" sz="900" kern="1200" dirty="0"/>
        </a:p>
      </dsp:txBody>
      <dsp:txXfrm>
        <a:off x="6497305" y="4059022"/>
        <a:ext cx="1592049" cy="353772"/>
      </dsp:txXfrm>
    </dsp:sp>
    <dsp:sp modelId="{8E1D4E03-3E6E-114C-9E75-2FC4D511A079}">
      <dsp:nvSpPr>
        <dsp:cNvPr id="0" name=""/>
        <dsp:cNvSpPr/>
      </dsp:nvSpPr>
      <dsp:spPr>
        <a:xfrm>
          <a:off x="6497305" y="3850894"/>
          <a:ext cx="1592049" cy="20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eduroam</a:t>
          </a:r>
          <a:endParaRPr lang="en-GB" sz="900" kern="1200" dirty="0"/>
        </a:p>
      </dsp:txBody>
      <dsp:txXfrm>
        <a:off x="6497305" y="3850894"/>
        <a:ext cx="1592049" cy="208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339CF-E848-F744-B701-37B257580253}">
      <dsp:nvSpPr>
        <dsp:cNvPr id="0" name=""/>
        <dsp:cNvSpPr/>
      </dsp:nvSpPr>
      <dsp:spPr>
        <a:xfrm>
          <a:off x="4327" y="0"/>
          <a:ext cx="1518639" cy="4353396"/>
        </a:xfrm>
        <a:prstGeom prst="roundRect">
          <a:avLst>
            <a:gd name="adj" fmla="val 10000"/>
          </a:avLst>
        </a:prstGeom>
        <a:solidFill>
          <a:srgbClr val="BFDC00"/>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Harmonisation</a:t>
          </a:r>
          <a:endParaRPr lang="en-GB" sz="1800" kern="1200" dirty="0"/>
        </a:p>
      </dsp:txBody>
      <dsp:txXfrm>
        <a:off x="4327" y="0"/>
        <a:ext cx="1518639" cy="1306018"/>
      </dsp:txXfrm>
    </dsp:sp>
    <dsp:sp modelId="{5E404788-4987-624F-9294-0ADB849A43E4}">
      <dsp:nvSpPr>
        <dsp:cNvPr id="0" name=""/>
        <dsp:cNvSpPr/>
      </dsp:nvSpPr>
      <dsp:spPr>
        <a:xfrm>
          <a:off x="156191" y="1306842"/>
          <a:ext cx="1214911" cy="503627"/>
        </a:xfrm>
        <a:prstGeom prst="roundRect">
          <a:avLst>
            <a:gd name="adj" fmla="val 1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t>Entity Categories</a:t>
          </a:r>
          <a:endParaRPr lang="en-GB" sz="1300" kern="1200" dirty="0"/>
        </a:p>
      </dsp:txBody>
      <dsp:txXfrm>
        <a:off x="170942" y="1321593"/>
        <a:ext cx="1185409" cy="474125"/>
      </dsp:txXfrm>
    </dsp:sp>
    <dsp:sp modelId="{D2C8B71A-C952-9B43-B8A6-420F51DDEF53}">
      <dsp:nvSpPr>
        <dsp:cNvPr id="0" name=""/>
        <dsp:cNvSpPr/>
      </dsp:nvSpPr>
      <dsp:spPr>
        <a:xfrm>
          <a:off x="156191" y="1887950"/>
          <a:ext cx="1214911" cy="5036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err="1" smtClean="0"/>
            <a:t>CoCo</a:t>
          </a:r>
          <a:endParaRPr lang="en-GB" sz="1300" kern="1200" dirty="0"/>
        </a:p>
      </dsp:txBody>
      <dsp:txXfrm>
        <a:off x="170942" y="1902701"/>
        <a:ext cx="1185409" cy="474125"/>
      </dsp:txXfrm>
    </dsp:sp>
    <dsp:sp modelId="{992F6AD0-4D20-A744-9BCF-DAAD26A71C26}">
      <dsp:nvSpPr>
        <dsp:cNvPr id="0" name=""/>
        <dsp:cNvSpPr/>
      </dsp:nvSpPr>
      <dsp:spPr>
        <a:xfrm>
          <a:off x="156191" y="2469058"/>
          <a:ext cx="1214911" cy="503627"/>
        </a:xfrm>
        <a:prstGeom prst="roundRect">
          <a:avLst>
            <a:gd name="adj" fmla="val 1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t>Federation Practices</a:t>
          </a:r>
          <a:endParaRPr lang="en-GB" sz="1300" kern="1200" dirty="0"/>
        </a:p>
      </dsp:txBody>
      <dsp:txXfrm>
        <a:off x="170942" y="2483809"/>
        <a:ext cx="1185409" cy="474125"/>
      </dsp:txXfrm>
    </dsp:sp>
    <dsp:sp modelId="{1B4B4880-E14C-4C4E-9385-F12C8A50ECBF}">
      <dsp:nvSpPr>
        <dsp:cNvPr id="0" name=""/>
        <dsp:cNvSpPr/>
      </dsp:nvSpPr>
      <dsp:spPr>
        <a:xfrm>
          <a:off x="156191" y="3050167"/>
          <a:ext cx="1214911" cy="503627"/>
        </a:xfrm>
        <a:prstGeom prst="roundRect">
          <a:avLst>
            <a:gd name="adj" fmla="val 1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t>Assurance Business Case</a:t>
          </a:r>
          <a:endParaRPr lang="en-GB" sz="1300" kern="1200" dirty="0"/>
        </a:p>
      </dsp:txBody>
      <dsp:txXfrm>
        <a:off x="170942" y="3064918"/>
        <a:ext cx="1185409" cy="474125"/>
      </dsp:txXfrm>
    </dsp:sp>
    <dsp:sp modelId="{0F848E18-EF78-474D-BBB1-92B8EB1533B0}">
      <dsp:nvSpPr>
        <dsp:cNvPr id="0" name=""/>
        <dsp:cNvSpPr/>
      </dsp:nvSpPr>
      <dsp:spPr>
        <a:xfrm>
          <a:off x="156191" y="3631275"/>
          <a:ext cx="1214911" cy="503627"/>
        </a:xfrm>
        <a:prstGeom prst="roundRect">
          <a:avLst>
            <a:gd name="adj" fmla="val 10000"/>
          </a:avLst>
        </a:prstGeom>
        <a:gradFill flip="none" rotWithShape="1">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rgbClr val="FF6600"/>
            </a:gs>
            <a:gs pos="40000">
              <a:schemeClr val="accent1">
                <a:hueOff val="0"/>
                <a:satOff val="0"/>
                <a:lumOff val="0"/>
                <a:alphaOff val="0"/>
                <a:shade val="51000"/>
                <a:satMod val="130000"/>
              </a:schemeClr>
            </a:gs>
            <a:gs pos="50000">
              <a:srgbClr val="FF6600"/>
            </a:gs>
          </a:gsLst>
          <a:lin ang="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t>Interoperability</a:t>
          </a:r>
          <a:endParaRPr lang="en-GB" sz="1300" kern="1200" dirty="0"/>
        </a:p>
      </dsp:txBody>
      <dsp:txXfrm>
        <a:off x="170942" y="3646026"/>
        <a:ext cx="1185409" cy="474125"/>
      </dsp:txXfrm>
    </dsp:sp>
    <dsp:sp modelId="{66325A02-BB04-AF4E-B363-58B969AEEFB2}">
      <dsp:nvSpPr>
        <dsp:cNvPr id="0" name=""/>
        <dsp:cNvSpPr/>
      </dsp:nvSpPr>
      <dsp:spPr>
        <a:xfrm>
          <a:off x="1636864" y="0"/>
          <a:ext cx="1518639" cy="4353396"/>
        </a:xfrm>
        <a:prstGeom prst="roundRect">
          <a:avLst>
            <a:gd name="adj" fmla="val 10000"/>
          </a:avLst>
        </a:prstGeom>
        <a:solidFill>
          <a:srgbClr val="BFDC00"/>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Non web</a:t>
          </a:r>
          <a:endParaRPr lang="en-GB" sz="1800" kern="1200" dirty="0"/>
        </a:p>
      </dsp:txBody>
      <dsp:txXfrm>
        <a:off x="1636864" y="0"/>
        <a:ext cx="1518639" cy="1306018"/>
      </dsp:txXfrm>
    </dsp:sp>
    <dsp:sp modelId="{B2162FDD-2B7A-B74F-B4DA-1F6102D65064}">
      <dsp:nvSpPr>
        <dsp:cNvPr id="0" name=""/>
        <dsp:cNvSpPr/>
      </dsp:nvSpPr>
      <dsp:spPr>
        <a:xfrm>
          <a:off x="1788728" y="1307294"/>
          <a:ext cx="1214911" cy="1312608"/>
        </a:xfrm>
        <a:prstGeom prst="roundRect">
          <a:avLst>
            <a:gd name="adj" fmla="val 10000"/>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t>Moonshot</a:t>
          </a:r>
          <a:endParaRPr lang="en-GB" sz="1300" kern="1200" dirty="0"/>
        </a:p>
      </dsp:txBody>
      <dsp:txXfrm>
        <a:off x="1824312" y="1342878"/>
        <a:ext cx="1143743" cy="1241440"/>
      </dsp:txXfrm>
    </dsp:sp>
    <dsp:sp modelId="{3A5223BA-E133-D142-A432-3E018E93D63C}">
      <dsp:nvSpPr>
        <dsp:cNvPr id="0" name=""/>
        <dsp:cNvSpPr/>
      </dsp:nvSpPr>
      <dsp:spPr>
        <a:xfrm>
          <a:off x="1788728" y="2821842"/>
          <a:ext cx="1214911" cy="1312608"/>
        </a:xfrm>
        <a:prstGeom prst="roundRect">
          <a:avLst>
            <a:gd name="adj" fmla="val 1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t>ECP</a:t>
          </a:r>
          <a:endParaRPr lang="en-GB" sz="1300" kern="1200" dirty="0"/>
        </a:p>
      </dsp:txBody>
      <dsp:txXfrm>
        <a:off x="1824312" y="2857426"/>
        <a:ext cx="1143743" cy="1241440"/>
      </dsp:txXfrm>
    </dsp:sp>
    <dsp:sp modelId="{B7AF1C40-CEBD-AE46-9714-46B4B409BE44}">
      <dsp:nvSpPr>
        <dsp:cNvPr id="0" name=""/>
        <dsp:cNvSpPr/>
      </dsp:nvSpPr>
      <dsp:spPr>
        <a:xfrm>
          <a:off x="3269401" y="0"/>
          <a:ext cx="1518639" cy="43533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eduGAIN</a:t>
          </a:r>
          <a:endParaRPr lang="en-GB" sz="1800" kern="1200" dirty="0"/>
        </a:p>
      </dsp:txBody>
      <dsp:txXfrm>
        <a:off x="3269401" y="0"/>
        <a:ext cx="1518639" cy="1306018"/>
      </dsp:txXfrm>
    </dsp:sp>
    <dsp:sp modelId="{7A9EDA4F-F6EE-894E-8749-79F4C2E2BCA8}">
      <dsp:nvSpPr>
        <dsp:cNvPr id="0" name=""/>
        <dsp:cNvSpPr/>
      </dsp:nvSpPr>
      <dsp:spPr>
        <a:xfrm>
          <a:off x="3421265" y="1306390"/>
          <a:ext cx="1214911" cy="855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t>eduGAIN technical development, </a:t>
          </a:r>
          <a:r>
            <a:rPr lang="en-GB" sz="1300" kern="1200" dirty="0" err="1" smtClean="0"/>
            <a:t>inc.</a:t>
          </a:r>
          <a:r>
            <a:rPr lang="en-GB" sz="1300" kern="1200" dirty="0" smtClean="0"/>
            <a:t> portal</a:t>
          </a:r>
          <a:endParaRPr lang="en-GB" sz="1300" kern="1200" dirty="0"/>
        </a:p>
      </dsp:txBody>
      <dsp:txXfrm>
        <a:off x="3446315" y="1331440"/>
        <a:ext cx="1164811" cy="805168"/>
      </dsp:txXfrm>
    </dsp:sp>
    <dsp:sp modelId="{EDAC5491-A3E2-924C-AD96-C550444310EC}">
      <dsp:nvSpPr>
        <dsp:cNvPr id="0" name=""/>
        <dsp:cNvSpPr/>
      </dsp:nvSpPr>
      <dsp:spPr>
        <a:xfrm>
          <a:off x="3421265" y="2293238"/>
          <a:ext cx="1214911" cy="855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t>Federation development</a:t>
          </a:r>
          <a:endParaRPr lang="en-GB" sz="1300" kern="1200" dirty="0"/>
        </a:p>
      </dsp:txBody>
      <dsp:txXfrm>
        <a:off x="3446315" y="2318288"/>
        <a:ext cx="1164811" cy="805168"/>
      </dsp:txXfrm>
    </dsp:sp>
    <dsp:sp modelId="{D62A40B9-FDA2-E241-BCFB-D2891C5448E7}">
      <dsp:nvSpPr>
        <dsp:cNvPr id="0" name=""/>
        <dsp:cNvSpPr/>
      </dsp:nvSpPr>
      <dsp:spPr>
        <a:xfrm>
          <a:off x="3421265" y="3280086"/>
          <a:ext cx="1214911" cy="855268"/>
        </a:xfrm>
        <a:prstGeom prst="roundRect">
          <a:avLst>
            <a:gd name="adj" fmla="val 1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err="1" smtClean="0"/>
            <a:t>InAcademia</a:t>
          </a:r>
          <a:endParaRPr lang="en-GB" sz="1300" kern="1200" dirty="0"/>
        </a:p>
      </dsp:txBody>
      <dsp:txXfrm>
        <a:off x="3446315" y="3305136"/>
        <a:ext cx="1164811" cy="805168"/>
      </dsp:txXfrm>
    </dsp:sp>
    <dsp:sp modelId="{F50238BE-6E72-C746-94EB-6159CF9E0B55}">
      <dsp:nvSpPr>
        <dsp:cNvPr id="0" name=""/>
        <dsp:cNvSpPr/>
      </dsp:nvSpPr>
      <dsp:spPr>
        <a:xfrm>
          <a:off x="4901939" y="0"/>
          <a:ext cx="1518639" cy="43533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Federation as a Service</a:t>
          </a:r>
          <a:endParaRPr lang="en-GB" sz="1800" kern="1200" dirty="0"/>
        </a:p>
      </dsp:txBody>
      <dsp:txXfrm>
        <a:off x="4901939" y="0"/>
        <a:ext cx="1518639" cy="1306018"/>
      </dsp:txXfrm>
    </dsp:sp>
    <dsp:sp modelId="{2C7505A0-49B4-6F47-BAE1-25D679E57894}">
      <dsp:nvSpPr>
        <dsp:cNvPr id="0" name=""/>
        <dsp:cNvSpPr/>
      </dsp:nvSpPr>
      <dsp:spPr>
        <a:xfrm>
          <a:off x="5053802" y="1307294"/>
          <a:ext cx="1214911" cy="131260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t>Federation as a Service</a:t>
          </a:r>
          <a:endParaRPr lang="en-GB" sz="1300" kern="1200" dirty="0"/>
        </a:p>
      </dsp:txBody>
      <dsp:txXfrm>
        <a:off x="5089386" y="1342878"/>
        <a:ext cx="1143743" cy="1241440"/>
      </dsp:txXfrm>
    </dsp:sp>
    <dsp:sp modelId="{E2B93DD0-81AE-6140-9FED-3BFCCB0DFCE8}">
      <dsp:nvSpPr>
        <dsp:cNvPr id="0" name=""/>
        <dsp:cNvSpPr/>
      </dsp:nvSpPr>
      <dsp:spPr>
        <a:xfrm>
          <a:off x="5053802" y="2821842"/>
          <a:ext cx="1214911" cy="1312608"/>
        </a:xfrm>
        <a:prstGeom prst="roundRect">
          <a:avLst>
            <a:gd name="adj" fmla="val 1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t>VO Platform as a Service</a:t>
          </a:r>
          <a:endParaRPr lang="en-GB" sz="1300" kern="1200" dirty="0"/>
        </a:p>
      </dsp:txBody>
      <dsp:txXfrm>
        <a:off x="5089386" y="2857426"/>
        <a:ext cx="1143743" cy="1241440"/>
      </dsp:txXfrm>
    </dsp:sp>
    <dsp:sp modelId="{E5F9734E-5FA1-1A47-9242-F52AF8008D24}">
      <dsp:nvSpPr>
        <dsp:cNvPr id="0" name=""/>
        <dsp:cNvSpPr/>
      </dsp:nvSpPr>
      <dsp:spPr>
        <a:xfrm>
          <a:off x="6534476" y="0"/>
          <a:ext cx="1518639" cy="43533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Enabling Users</a:t>
          </a:r>
          <a:endParaRPr lang="en-GB" sz="1800" kern="1200" dirty="0"/>
        </a:p>
      </dsp:txBody>
      <dsp:txXfrm>
        <a:off x="6534476" y="0"/>
        <a:ext cx="1518639" cy="1306018"/>
      </dsp:txXfrm>
    </dsp:sp>
    <dsp:sp modelId="{59502851-7813-BF4D-9466-6E537E706DCF}">
      <dsp:nvSpPr>
        <dsp:cNvPr id="0" name=""/>
        <dsp:cNvSpPr/>
      </dsp:nvSpPr>
      <dsp:spPr>
        <a:xfrm>
          <a:off x="6686340" y="1306390"/>
          <a:ext cx="1214911" cy="855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t>Pilots</a:t>
          </a:r>
          <a:endParaRPr lang="en-GB" sz="1300" kern="1200" dirty="0"/>
        </a:p>
      </dsp:txBody>
      <dsp:txXfrm>
        <a:off x="6711390" y="1331440"/>
        <a:ext cx="1164811" cy="805168"/>
      </dsp:txXfrm>
    </dsp:sp>
    <dsp:sp modelId="{9A48E223-0025-5047-8215-B22F0C2FA1E7}">
      <dsp:nvSpPr>
        <dsp:cNvPr id="0" name=""/>
        <dsp:cNvSpPr/>
      </dsp:nvSpPr>
      <dsp:spPr>
        <a:xfrm>
          <a:off x="6686340" y="2293238"/>
          <a:ext cx="1214911" cy="855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t>Consultancy</a:t>
          </a:r>
          <a:endParaRPr lang="en-GB" sz="1300" kern="1200" dirty="0"/>
        </a:p>
      </dsp:txBody>
      <dsp:txXfrm>
        <a:off x="6711390" y="2318288"/>
        <a:ext cx="1164811" cy="805168"/>
      </dsp:txXfrm>
    </dsp:sp>
    <dsp:sp modelId="{733D13B6-17D8-9540-9A10-72864C7277B6}">
      <dsp:nvSpPr>
        <dsp:cNvPr id="0" name=""/>
        <dsp:cNvSpPr/>
      </dsp:nvSpPr>
      <dsp:spPr>
        <a:xfrm>
          <a:off x="6686340" y="3280086"/>
          <a:ext cx="1214911" cy="855268"/>
        </a:xfrm>
        <a:prstGeom prst="roundRect">
          <a:avLst>
            <a:gd name="adj" fmla="val 1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t>SP registration simplification</a:t>
          </a:r>
          <a:endParaRPr lang="en-GB" sz="1300" kern="1200" dirty="0"/>
        </a:p>
      </dsp:txBody>
      <dsp:txXfrm>
        <a:off x="6711390" y="3305136"/>
        <a:ext cx="1164811" cy="805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C7364-2D02-B249-9753-1DE2ECB265B2}">
      <dsp:nvSpPr>
        <dsp:cNvPr id="0" name=""/>
        <dsp:cNvSpPr/>
      </dsp:nvSpPr>
      <dsp:spPr>
        <a:xfrm rot="5400000">
          <a:off x="5242237" y="-2201239"/>
          <a:ext cx="676820" cy="5252374"/>
        </a:xfrm>
        <a:prstGeom prst="round2SameRect">
          <a:avLst/>
        </a:prstGeom>
        <a:solidFill>
          <a:srgbClr val="D0DDE2"/>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Support the rollout of “Research and Scholarship” and “Code of Conduct” categories.</a:t>
          </a:r>
          <a:endParaRPr lang="en-GB" sz="1200" kern="1200" dirty="0"/>
        </a:p>
        <a:p>
          <a:pPr marL="114300" lvl="1" indent="-114300" algn="l" defTabSz="533400">
            <a:lnSpc>
              <a:spcPct val="90000"/>
            </a:lnSpc>
            <a:spcBef>
              <a:spcPct val="0"/>
            </a:spcBef>
            <a:spcAft>
              <a:spcPct val="15000"/>
            </a:spcAft>
            <a:buChar char="••"/>
          </a:pPr>
          <a:r>
            <a:rPr lang="en-GB" sz="1200" kern="1200" dirty="0" smtClean="0"/>
            <a:t>Support the creation of “Affiliation” and “Academia” categories.</a:t>
          </a:r>
          <a:endParaRPr lang="en-GB" sz="1200" kern="1200" dirty="0"/>
        </a:p>
      </dsp:txBody>
      <dsp:txXfrm rot="-5400000">
        <a:off x="2954460" y="119578"/>
        <a:ext cx="5219334" cy="610740"/>
      </dsp:txXfrm>
    </dsp:sp>
    <dsp:sp modelId="{928F7D1A-E00E-E847-9718-CDEA0EBAF7CB}">
      <dsp:nvSpPr>
        <dsp:cNvPr id="0" name=""/>
        <dsp:cNvSpPr/>
      </dsp:nvSpPr>
      <dsp:spPr>
        <a:xfrm>
          <a:off x="0" y="1935"/>
          <a:ext cx="2954460" cy="846025"/>
        </a:xfrm>
        <a:prstGeom prst="roundRect">
          <a:avLst/>
        </a:prstGeom>
        <a:solidFill>
          <a:srgbClr val="E5642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Entity Categories</a:t>
          </a:r>
          <a:endParaRPr lang="en-GB" sz="2000" kern="1200" dirty="0"/>
        </a:p>
      </dsp:txBody>
      <dsp:txXfrm>
        <a:off x="41300" y="43235"/>
        <a:ext cx="2871860" cy="763425"/>
      </dsp:txXfrm>
    </dsp:sp>
    <dsp:sp modelId="{9130FF74-2B16-574B-87A9-85F81B243349}">
      <dsp:nvSpPr>
        <dsp:cNvPr id="0" name=""/>
        <dsp:cNvSpPr/>
      </dsp:nvSpPr>
      <dsp:spPr>
        <a:xfrm rot="5400000">
          <a:off x="5242237" y="-1312911"/>
          <a:ext cx="676820" cy="5252374"/>
        </a:xfrm>
        <a:prstGeom prst="round2SameRect">
          <a:avLst/>
        </a:prstGeom>
        <a:solidFill>
          <a:srgbClr val="D0DDE2"/>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Continue development of non EU / EEA Code of Conduct. </a:t>
          </a:r>
          <a:endParaRPr lang="en-GB" sz="1200" kern="1200" dirty="0"/>
        </a:p>
        <a:p>
          <a:pPr marL="114300" lvl="1" indent="-114300" algn="l" defTabSz="533400">
            <a:lnSpc>
              <a:spcPct val="90000"/>
            </a:lnSpc>
            <a:spcBef>
              <a:spcPct val="0"/>
            </a:spcBef>
            <a:spcAft>
              <a:spcPct val="15000"/>
            </a:spcAft>
            <a:buChar char="••"/>
          </a:pPr>
          <a:r>
            <a:rPr lang="en-GB" sz="1200" kern="1200" dirty="0" smtClean="0"/>
            <a:t>Ensure compliancy with changing Data Protection legislations.</a:t>
          </a:r>
          <a:endParaRPr lang="en-GB" sz="1200" kern="1200" dirty="0"/>
        </a:p>
        <a:p>
          <a:pPr marL="114300" lvl="1" indent="-114300" algn="l" defTabSz="533400">
            <a:lnSpc>
              <a:spcPct val="90000"/>
            </a:lnSpc>
            <a:spcBef>
              <a:spcPct val="0"/>
            </a:spcBef>
            <a:spcAft>
              <a:spcPct val="15000"/>
            </a:spcAft>
            <a:buChar char="••"/>
          </a:pPr>
          <a:r>
            <a:rPr lang="en-GB" sz="1200" kern="1200" dirty="0" smtClean="0"/>
            <a:t>Work with WP29.</a:t>
          </a:r>
          <a:endParaRPr lang="en-GB" sz="1200" kern="1200" dirty="0"/>
        </a:p>
      </dsp:txBody>
      <dsp:txXfrm rot="-5400000">
        <a:off x="2954460" y="1007906"/>
        <a:ext cx="5219334" cy="610740"/>
      </dsp:txXfrm>
    </dsp:sp>
    <dsp:sp modelId="{63F72713-AB64-FE40-A06D-00DCB9894453}">
      <dsp:nvSpPr>
        <dsp:cNvPr id="0" name=""/>
        <dsp:cNvSpPr/>
      </dsp:nvSpPr>
      <dsp:spPr>
        <a:xfrm>
          <a:off x="0" y="890262"/>
          <a:ext cx="2954460" cy="846025"/>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Code of Conduct</a:t>
          </a:r>
          <a:endParaRPr lang="en-GB" sz="2000" kern="1200" dirty="0"/>
        </a:p>
      </dsp:txBody>
      <dsp:txXfrm>
        <a:off x="41300" y="931562"/>
        <a:ext cx="2871860" cy="763425"/>
      </dsp:txXfrm>
    </dsp:sp>
    <dsp:sp modelId="{6BFE0DD9-5246-7A46-B2EF-94DF73754E4B}">
      <dsp:nvSpPr>
        <dsp:cNvPr id="0" name=""/>
        <dsp:cNvSpPr/>
      </dsp:nvSpPr>
      <dsp:spPr>
        <a:xfrm rot="5400000">
          <a:off x="5242237" y="-424584"/>
          <a:ext cx="676820" cy="525237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Establish common Metadata Registration Practice Statement.</a:t>
          </a:r>
          <a:endParaRPr lang="en-GB" sz="1200" kern="1200" dirty="0"/>
        </a:p>
        <a:p>
          <a:pPr marL="114300" lvl="1" indent="-114300" algn="l" defTabSz="533400">
            <a:lnSpc>
              <a:spcPct val="90000"/>
            </a:lnSpc>
            <a:spcBef>
              <a:spcPct val="0"/>
            </a:spcBef>
            <a:spcAft>
              <a:spcPct val="15000"/>
            </a:spcAft>
            <a:buChar char="••"/>
          </a:pPr>
          <a:r>
            <a:rPr lang="en-GB" sz="1200" kern="1200" dirty="0" smtClean="0"/>
            <a:t>Support non-SAML profiles in </a:t>
          </a:r>
          <a:r>
            <a:rPr lang="en-GB" sz="1200" kern="1200" dirty="0" err="1" smtClean="0"/>
            <a:t>eduGAIN</a:t>
          </a:r>
          <a:r>
            <a:rPr lang="en-GB" sz="1200" kern="1200" dirty="0" smtClean="0"/>
            <a:t>.</a:t>
          </a:r>
          <a:endParaRPr lang="en-GB" sz="1200" kern="1200" dirty="0"/>
        </a:p>
        <a:p>
          <a:pPr marL="114300" lvl="1" indent="-114300" algn="l" defTabSz="533400">
            <a:lnSpc>
              <a:spcPct val="90000"/>
            </a:lnSpc>
            <a:spcBef>
              <a:spcPct val="0"/>
            </a:spcBef>
            <a:spcAft>
              <a:spcPct val="15000"/>
            </a:spcAft>
            <a:buChar char="••"/>
          </a:pPr>
          <a:r>
            <a:rPr lang="en-GB" sz="1200" kern="1200" dirty="0" smtClean="0"/>
            <a:t>Make recommendations on metadata publication processes. </a:t>
          </a:r>
          <a:endParaRPr lang="en-GB" sz="1200" kern="1200" dirty="0"/>
        </a:p>
      </dsp:txBody>
      <dsp:txXfrm rot="-5400000">
        <a:off x="2954460" y="1896233"/>
        <a:ext cx="5219334" cy="610740"/>
      </dsp:txXfrm>
    </dsp:sp>
    <dsp:sp modelId="{0713BF46-4C4D-6144-8382-AB653670FFC4}">
      <dsp:nvSpPr>
        <dsp:cNvPr id="0" name=""/>
        <dsp:cNvSpPr/>
      </dsp:nvSpPr>
      <dsp:spPr>
        <a:xfrm>
          <a:off x="0" y="1778589"/>
          <a:ext cx="2954460" cy="8460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Federation Practices</a:t>
          </a:r>
          <a:endParaRPr lang="en-GB" sz="2000" kern="1200" dirty="0"/>
        </a:p>
      </dsp:txBody>
      <dsp:txXfrm>
        <a:off x="41300" y="1819889"/>
        <a:ext cx="2871860" cy="763425"/>
      </dsp:txXfrm>
    </dsp:sp>
    <dsp:sp modelId="{4B71F3B9-7E8F-0148-9AD2-B035AF7039E5}">
      <dsp:nvSpPr>
        <dsp:cNvPr id="0" name=""/>
        <dsp:cNvSpPr/>
      </dsp:nvSpPr>
      <dsp:spPr>
        <a:xfrm rot="5400000">
          <a:off x="5242237" y="463742"/>
          <a:ext cx="676820" cy="525237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Cost-benefit analysis for campuses adopting assurance profiles.</a:t>
          </a:r>
          <a:endParaRPr lang="en-GB" sz="1200" kern="1200" dirty="0"/>
        </a:p>
        <a:p>
          <a:pPr marL="114300" lvl="1" indent="-114300" algn="l" defTabSz="533400">
            <a:lnSpc>
              <a:spcPct val="90000"/>
            </a:lnSpc>
            <a:spcBef>
              <a:spcPct val="0"/>
            </a:spcBef>
            <a:spcAft>
              <a:spcPct val="15000"/>
            </a:spcAft>
            <a:buChar char="••"/>
          </a:pPr>
          <a:r>
            <a:rPr lang="en-GB" sz="1200" kern="1200" dirty="0" smtClean="0"/>
            <a:t>Scoping of step-up assurance service options.</a:t>
          </a:r>
          <a:endParaRPr lang="en-GB" sz="1200" kern="1200" dirty="0"/>
        </a:p>
      </dsp:txBody>
      <dsp:txXfrm rot="-5400000">
        <a:off x="2954460" y="2784559"/>
        <a:ext cx="5219334" cy="610740"/>
      </dsp:txXfrm>
    </dsp:sp>
    <dsp:sp modelId="{EAA7F9BA-1D60-5B44-B1EF-955599C60FAB}">
      <dsp:nvSpPr>
        <dsp:cNvPr id="0" name=""/>
        <dsp:cNvSpPr/>
      </dsp:nvSpPr>
      <dsp:spPr>
        <a:xfrm>
          <a:off x="0" y="2666916"/>
          <a:ext cx="2954460" cy="846025"/>
        </a:xfrm>
        <a:prstGeom prst="roundRect">
          <a:avLst/>
        </a:prstGeom>
        <a:solidFill>
          <a:srgbClr val="E5642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Assurance Business Case</a:t>
          </a:r>
          <a:endParaRPr lang="en-GB" sz="2000" kern="1200" dirty="0"/>
        </a:p>
      </dsp:txBody>
      <dsp:txXfrm>
        <a:off x="41300" y="2708216"/>
        <a:ext cx="2871860" cy="763425"/>
      </dsp:txXfrm>
    </dsp:sp>
    <dsp:sp modelId="{07956E56-B4E4-F546-88C2-973EE364D5FA}">
      <dsp:nvSpPr>
        <dsp:cNvPr id="0" name=""/>
        <dsp:cNvSpPr/>
      </dsp:nvSpPr>
      <dsp:spPr>
        <a:xfrm rot="5400000">
          <a:off x="5242237" y="1352069"/>
          <a:ext cx="676820" cy="525237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Complete STORK-</a:t>
          </a:r>
          <a:r>
            <a:rPr lang="en-GB" sz="1200" kern="1200" dirty="0" err="1" smtClean="0"/>
            <a:t>eduGAIN</a:t>
          </a:r>
          <a:r>
            <a:rPr lang="en-GB" sz="1200" kern="1200" dirty="0" smtClean="0"/>
            <a:t> interoperability pilot and </a:t>
          </a:r>
          <a:r>
            <a:rPr lang="en-GB" sz="1200" kern="1200" dirty="0" err="1" smtClean="0"/>
            <a:t>eIDAS</a:t>
          </a:r>
          <a:r>
            <a:rPr lang="en-GB" sz="1200" kern="1200" dirty="0" smtClean="0"/>
            <a:t> scoping.</a:t>
          </a:r>
          <a:endParaRPr lang="en-GB" sz="1200" kern="1200" dirty="0"/>
        </a:p>
        <a:p>
          <a:pPr marL="114300" lvl="1" indent="-114300" algn="l" defTabSz="533400">
            <a:lnSpc>
              <a:spcPct val="90000"/>
            </a:lnSpc>
            <a:spcBef>
              <a:spcPct val="0"/>
            </a:spcBef>
            <a:spcAft>
              <a:spcPct val="15000"/>
            </a:spcAft>
            <a:buChar char="••"/>
          </a:pPr>
          <a:r>
            <a:rPr lang="en-GB" sz="1200" kern="1200" dirty="0" smtClean="0"/>
            <a:t>Define service requirements for </a:t>
          </a:r>
          <a:r>
            <a:rPr lang="en-GB" sz="1200" kern="1200" dirty="0" err="1" smtClean="0"/>
            <a:t>FedLab</a:t>
          </a:r>
          <a:r>
            <a:rPr lang="en-GB" sz="1200" kern="1200" dirty="0" smtClean="0"/>
            <a:t> offering.</a:t>
          </a:r>
          <a:endParaRPr lang="en-GB" sz="1200" kern="1200" dirty="0"/>
        </a:p>
        <a:p>
          <a:pPr marL="114300" lvl="1" indent="-114300" algn="l" defTabSz="533400">
            <a:lnSpc>
              <a:spcPct val="90000"/>
            </a:lnSpc>
            <a:spcBef>
              <a:spcPct val="0"/>
            </a:spcBef>
            <a:spcAft>
              <a:spcPct val="15000"/>
            </a:spcAft>
            <a:buChar char="••"/>
          </a:pPr>
          <a:endParaRPr lang="en-GB" sz="1200" kern="1200" dirty="0"/>
        </a:p>
      </dsp:txBody>
      <dsp:txXfrm rot="-5400000">
        <a:off x="2954460" y="3672886"/>
        <a:ext cx="5219334" cy="610740"/>
      </dsp:txXfrm>
    </dsp:sp>
    <dsp:sp modelId="{C3BC6BC5-3C32-BE4A-8257-39993E2DCCE7}">
      <dsp:nvSpPr>
        <dsp:cNvPr id="0" name=""/>
        <dsp:cNvSpPr/>
      </dsp:nvSpPr>
      <dsp:spPr>
        <a:xfrm>
          <a:off x="0" y="3555244"/>
          <a:ext cx="2954460" cy="8460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t>Interoperability</a:t>
          </a:r>
          <a:endParaRPr lang="en-GB" sz="2000" kern="1200" dirty="0"/>
        </a:p>
      </dsp:txBody>
      <dsp:txXfrm>
        <a:off x="41300" y="3596544"/>
        <a:ext cx="2871860" cy="763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F6FB7-A7BD-6249-9D86-8DE10CE8A6B3}">
      <dsp:nvSpPr>
        <dsp:cNvPr id="0" name=""/>
        <dsp:cNvSpPr/>
      </dsp:nvSpPr>
      <dsp:spPr>
        <a:xfrm>
          <a:off x="1049725" y="2635"/>
          <a:ext cx="2280403" cy="1368241"/>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SAFGUARDS</a:t>
          </a:r>
          <a:endParaRPr lang="en-US" sz="2500" kern="1200" dirty="0"/>
        </a:p>
      </dsp:txBody>
      <dsp:txXfrm>
        <a:off x="1049725" y="2635"/>
        <a:ext cx="2280403" cy="1368241"/>
      </dsp:txXfrm>
    </dsp:sp>
    <dsp:sp modelId="{7F29BB13-2615-A24A-B232-BA8F7786088F}">
      <dsp:nvSpPr>
        <dsp:cNvPr id="0" name=""/>
        <dsp:cNvSpPr/>
      </dsp:nvSpPr>
      <dsp:spPr>
        <a:xfrm>
          <a:off x="3558168" y="2635"/>
          <a:ext cx="2280403" cy="1368241"/>
        </a:xfrm>
        <a:prstGeom prst="rect">
          <a:avLst/>
        </a:prstGeom>
        <a:gradFill rotWithShape="0">
          <a:gsLst>
            <a:gs pos="0">
              <a:schemeClr val="accent1">
                <a:shade val="50000"/>
                <a:hueOff val="111420"/>
                <a:satOff val="2985"/>
                <a:lumOff val="13151"/>
                <a:alphaOff val="0"/>
                <a:satMod val="103000"/>
                <a:lumMod val="102000"/>
                <a:tint val="94000"/>
              </a:schemeClr>
            </a:gs>
            <a:gs pos="50000">
              <a:schemeClr val="accent1">
                <a:shade val="50000"/>
                <a:hueOff val="111420"/>
                <a:satOff val="2985"/>
                <a:lumOff val="13151"/>
                <a:alphaOff val="0"/>
                <a:satMod val="110000"/>
                <a:lumMod val="100000"/>
                <a:shade val="100000"/>
              </a:schemeClr>
            </a:gs>
            <a:gs pos="100000">
              <a:schemeClr val="accent1">
                <a:shade val="50000"/>
                <a:hueOff val="111420"/>
                <a:satOff val="2985"/>
                <a:lumOff val="131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TRANSPARENCY</a:t>
          </a:r>
          <a:endParaRPr lang="en-US" sz="2500" kern="1200" dirty="0"/>
        </a:p>
      </dsp:txBody>
      <dsp:txXfrm>
        <a:off x="3558168" y="2635"/>
        <a:ext cx="2280403" cy="1368241"/>
      </dsp:txXfrm>
    </dsp:sp>
    <dsp:sp modelId="{20F949CB-6A8B-8C48-B7C1-D8B823E20C95}">
      <dsp:nvSpPr>
        <dsp:cNvPr id="0" name=""/>
        <dsp:cNvSpPr/>
      </dsp:nvSpPr>
      <dsp:spPr>
        <a:xfrm>
          <a:off x="1049725" y="1598918"/>
          <a:ext cx="2280403" cy="1368241"/>
        </a:xfrm>
        <a:prstGeom prst="rect">
          <a:avLst/>
        </a:prstGeom>
        <a:gradFill rotWithShape="0">
          <a:gsLst>
            <a:gs pos="0">
              <a:schemeClr val="accent1">
                <a:shade val="50000"/>
                <a:hueOff val="222841"/>
                <a:satOff val="5970"/>
                <a:lumOff val="26302"/>
                <a:alphaOff val="0"/>
                <a:satMod val="103000"/>
                <a:lumMod val="102000"/>
                <a:tint val="94000"/>
              </a:schemeClr>
            </a:gs>
            <a:gs pos="50000">
              <a:schemeClr val="accent1">
                <a:shade val="50000"/>
                <a:hueOff val="222841"/>
                <a:satOff val="5970"/>
                <a:lumOff val="26302"/>
                <a:alphaOff val="0"/>
                <a:satMod val="110000"/>
                <a:lumMod val="100000"/>
                <a:shade val="100000"/>
              </a:schemeClr>
            </a:gs>
            <a:gs pos="100000">
              <a:schemeClr val="accent1">
                <a:shade val="50000"/>
                <a:hueOff val="222841"/>
                <a:satOff val="5970"/>
                <a:lumOff val="263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IMPACT MANAGEMENT</a:t>
          </a:r>
          <a:endParaRPr lang="en-US" sz="2500" kern="1200" dirty="0"/>
        </a:p>
      </dsp:txBody>
      <dsp:txXfrm>
        <a:off x="1049725" y="1598918"/>
        <a:ext cx="2280403" cy="1368241"/>
      </dsp:txXfrm>
    </dsp:sp>
    <dsp:sp modelId="{7154BF31-5AFA-BA47-B51A-CE0AE9B65CC6}">
      <dsp:nvSpPr>
        <dsp:cNvPr id="0" name=""/>
        <dsp:cNvSpPr/>
      </dsp:nvSpPr>
      <dsp:spPr>
        <a:xfrm>
          <a:off x="3558168" y="1598918"/>
          <a:ext cx="2280403" cy="1368241"/>
        </a:xfrm>
        <a:prstGeom prst="rect">
          <a:avLst/>
        </a:prstGeom>
        <a:gradFill rotWithShape="0">
          <a:gsLst>
            <a:gs pos="0">
              <a:schemeClr val="accent1">
                <a:shade val="50000"/>
                <a:hueOff val="334261"/>
                <a:satOff val="8955"/>
                <a:lumOff val="39453"/>
                <a:alphaOff val="0"/>
                <a:satMod val="103000"/>
                <a:lumMod val="102000"/>
                <a:tint val="94000"/>
              </a:schemeClr>
            </a:gs>
            <a:gs pos="50000">
              <a:schemeClr val="accent1">
                <a:shade val="50000"/>
                <a:hueOff val="334261"/>
                <a:satOff val="8955"/>
                <a:lumOff val="39453"/>
                <a:alphaOff val="0"/>
                <a:satMod val="110000"/>
                <a:lumMod val="100000"/>
                <a:shade val="100000"/>
              </a:schemeClr>
            </a:gs>
            <a:gs pos="100000">
              <a:schemeClr val="accent1">
                <a:shade val="50000"/>
                <a:hueOff val="334261"/>
                <a:satOff val="8955"/>
                <a:lumOff val="394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LEGITIMATE REASONS</a:t>
          </a:r>
          <a:endParaRPr lang="en-US" sz="2500" kern="1200" dirty="0"/>
        </a:p>
      </dsp:txBody>
      <dsp:txXfrm>
        <a:off x="3558168" y="1598918"/>
        <a:ext cx="2280403" cy="1368241"/>
      </dsp:txXfrm>
    </dsp:sp>
    <dsp:sp modelId="{F82ED3DF-FB52-494A-BDC3-C327516806DD}">
      <dsp:nvSpPr>
        <dsp:cNvPr id="0" name=""/>
        <dsp:cNvSpPr/>
      </dsp:nvSpPr>
      <dsp:spPr>
        <a:xfrm>
          <a:off x="1049725" y="3195200"/>
          <a:ext cx="2280403" cy="1368241"/>
        </a:xfrm>
        <a:prstGeom prst="rect">
          <a:avLst/>
        </a:prstGeom>
        <a:gradFill rotWithShape="0">
          <a:gsLst>
            <a:gs pos="0">
              <a:schemeClr val="accent1">
                <a:shade val="50000"/>
                <a:hueOff val="222841"/>
                <a:satOff val="5970"/>
                <a:lumOff val="26302"/>
                <a:alphaOff val="0"/>
                <a:satMod val="103000"/>
                <a:lumMod val="102000"/>
                <a:tint val="94000"/>
              </a:schemeClr>
            </a:gs>
            <a:gs pos="50000">
              <a:schemeClr val="accent1">
                <a:shade val="50000"/>
                <a:hueOff val="222841"/>
                <a:satOff val="5970"/>
                <a:lumOff val="26302"/>
                <a:alphaOff val="0"/>
                <a:satMod val="110000"/>
                <a:lumMod val="100000"/>
                <a:shade val="100000"/>
              </a:schemeClr>
            </a:gs>
            <a:gs pos="100000">
              <a:schemeClr val="accent1">
                <a:shade val="50000"/>
                <a:hueOff val="222841"/>
                <a:satOff val="5970"/>
                <a:lumOff val="263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BALANCE</a:t>
          </a:r>
          <a:endParaRPr lang="en-US" sz="2500" kern="1200" dirty="0"/>
        </a:p>
      </dsp:txBody>
      <dsp:txXfrm>
        <a:off x="1049725" y="3195200"/>
        <a:ext cx="2280403" cy="1368241"/>
      </dsp:txXfrm>
    </dsp:sp>
    <dsp:sp modelId="{E1770E43-4E18-2245-9FA7-A47C77486603}">
      <dsp:nvSpPr>
        <dsp:cNvPr id="0" name=""/>
        <dsp:cNvSpPr/>
      </dsp:nvSpPr>
      <dsp:spPr>
        <a:xfrm>
          <a:off x="3558168" y="3197836"/>
          <a:ext cx="2280403" cy="1368241"/>
        </a:xfrm>
        <a:prstGeom prst="rect">
          <a:avLst/>
        </a:prstGeom>
        <a:gradFill rotWithShape="0">
          <a:gsLst>
            <a:gs pos="0">
              <a:schemeClr val="accent1">
                <a:shade val="50000"/>
                <a:hueOff val="111420"/>
                <a:satOff val="2985"/>
                <a:lumOff val="13151"/>
                <a:alphaOff val="0"/>
                <a:satMod val="103000"/>
                <a:lumMod val="102000"/>
                <a:tint val="94000"/>
              </a:schemeClr>
            </a:gs>
            <a:gs pos="50000">
              <a:schemeClr val="accent1">
                <a:shade val="50000"/>
                <a:hueOff val="111420"/>
                <a:satOff val="2985"/>
                <a:lumOff val="13151"/>
                <a:alphaOff val="0"/>
                <a:satMod val="110000"/>
                <a:lumMod val="100000"/>
                <a:shade val="100000"/>
              </a:schemeClr>
            </a:gs>
            <a:gs pos="100000">
              <a:schemeClr val="accent1">
                <a:shade val="50000"/>
                <a:hueOff val="111420"/>
                <a:satOff val="2985"/>
                <a:lumOff val="131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CASE BY CASE</a:t>
          </a:r>
          <a:endParaRPr lang="en-US" sz="2500" kern="1200" dirty="0"/>
        </a:p>
      </dsp:txBody>
      <dsp:txXfrm>
        <a:off x="3558168" y="3197836"/>
        <a:ext cx="2280403" cy="13682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E4D00-C8B2-8648-AC27-C9FB246ADF09}">
      <dsp:nvSpPr>
        <dsp:cNvPr id="0" name=""/>
        <dsp:cNvSpPr/>
      </dsp:nvSpPr>
      <dsp:spPr>
        <a:xfrm>
          <a:off x="0" y="571974"/>
          <a:ext cx="7587787" cy="935550"/>
        </a:xfrm>
        <a:prstGeom prst="rect">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8897" tIns="458216" rIns="58889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Check that Legitimate Interests is the best approach.</a:t>
          </a:r>
          <a:endParaRPr lang="en-US" sz="2200" kern="1200" dirty="0"/>
        </a:p>
      </dsp:txBody>
      <dsp:txXfrm>
        <a:off x="0" y="571974"/>
        <a:ext cx="7587787" cy="935550"/>
      </dsp:txXfrm>
    </dsp:sp>
    <dsp:sp modelId="{1E5D2ECD-2C85-284F-8E18-7EB9B36B8BC4}">
      <dsp:nvSpPr>
        <dsp:cNvPr id="0" name=""/>
        <dsp:cNvSpPr/>
      </dsp:nvSpPr>
      <dsp:spPr>
        <a:xfrm>
          <a:off x="379389" y="247254"/>
          <a:ext cx="5311450" cy="64944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0760" tIns="0" rIns="200760" bIns="0" numCol="1" spcCol="1270" anchor="ctr" anchorCtr="0">
          <a:noAutofit/>
        </a:bodyPr>
        <a:lstStyle/>
        <a:p>
          <a:pPr lvl="0" algn="l" defTabSz="977900">
            <a:lnSpc>
              <a:spcPct val="90000"/>
            </a:lnSpc>
            <a:spcBef>
              <a:spcPct val="0"/>
            </a:spcBef>
            <a:spcAft>
              <a:spcPct val="35000"/>
            </a:spcAft>
          </a:pPr>
          <a:r>
            <a:rPr lang="en-US" sz="2200" kern="1200" dirty="0" smtClean="0"/>
            <a:t>STEP ONE</a:t>
          </a:r>
          <a:endParaRPr lang="en-US" sz="2200" kern="1200" dirty="0"/>
        </a:p>
      </dsp:txBody>
      <dsp:txXfrm>
        <a:off x="411092" y="278957"/>
        <a:ext cx="5248044" cy="586034"/>
      </dsp:txXfrm>
    </dsp:sp>
    <dsp:sp modelId="{2D08F0F3-5CE1-3A43-A1B9-6E3D6FA83623}">
      <dsp:nvSpPr>
        <dsp:cNvPr id="0" name=""/>
        <dsp:cNvSpPr/>
      </dsp:nvSpPr>
      <dsp:spPr>
        <a:xfrm>
          <a:off x="0" y="1951044"/>
          <a:ext cx="7587787" cy="1247400"/>
        </a:xfrm>
        <a:prstGeom prst="rect">
          <a:avLst/>
        </a:prstGeom>
        <a:solidFill>
          <a:schemeClr val="lt1">
            <a:alpha val="90000"/>
            <a:hueOff val="0"/>
            <a:satOff val="0"/>
            <a:lumOff val="0"/>
            <a:alphaOff val="0"/>
          </a:schemeClr>
        </a:solidFill>
        <a:ln w="6350" cap="flat" cmpd="sng" algn="ctr">
          <a:solidFill>
            <a:schemeClr val="accent1">
              <a:shade val="80000"/>
              <a:hueOff val="135633"/>
              <a:satOff val="2588"/>
              <a:lumOff val="114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8897" tIns="458216" rIns="58889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Qualify the legitimacy of the request – lawful, clearly articulated, real need.</a:t>
          </a:r>
          <a:endParaRPr lang="en-US" sz="2200" kern="1200" dirty="0"/>
        </a:p>
      </dsp:txBody>
      <dsp:txXfrm>
        <a:off x="0" y="1951044"/>
        <a:ext cx="7587787" cy="1247400"/>
      </dsp:txXfrm>
    </dsp:sp>
    <dsp:sp modelId="{1ED32903-051C-DC49-821D-7CA5DEDA6BDC}">
      <dsp:nvSpPr>
        <dsp:cNvPr id="0" name=""/>
        <dsp:cNvSpPr/>
      </dsp:nvSpPr>
      <dsp:spPr>
        <a:xfrm>
          <a:off x="379389" y="1626324"/>
          <a:ext cx="5311450" cy="649440"/>
        </a:xfrm>
        <a:prstGeom prst="roundRect">
          <a:avLst/>
        </a:prstGeom>
        <a:gradFill rotWithShape="0">
          <a:gsLst>
            <a:gs pos="0">
              <a:schemeClr val="accent1">
                <a:shade val="80000"/>
                <a:hueOff val="135633"/>
                <a:satOff val="2588"/>
                <a:lumOff val="11428"/>
                <a:alphaOff val="0"/>
                <a:satMod val="103000"/>
                <a:lumMod val="102000"/>
                <a:tint val="94000"/>
              </a:schemeClr>
            </a:gs>
            <a:gs pos="50000">
              <a:schemeClr val="accent1">
                <a:shade val="80000"/>
                <a:hueOff val="135633"/>
                <a:satOff val="2588"/>
                <a:lumOff val="11428"/>
                <a:alphaOff val="0"/>
                <a:satMod val="110000"/>
                <a:lumMod val="100000"/>
                <a:shade val="100000"/>
              </a:schemeClr>
            </a:gs>
            <a:gs pos="100000">
              <a:schemeClr val="accent1">
                <a:shade val="80000"/>
                <a:hueOff val="135633"/>
                <a:satOff val="2588"/>
                <a:lumOff val="114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0760" tIns="0" rIns="200760" bIns="0" numCol="1" spcCol="1270" anchor="ctr" anchorCtr="0">
          <a:noAutofit/>
        </a:bodyPr>
        <a:lstStyle/>
        <a:p>
          <a:pPr lvl="0" algn="l" defTabSz="977900">
            <a:lnSpc>
              <a:spcPct val="90000"/>
            </a:lnSpc>
            <a:spcBef>
              <a:spcPct val="0"/>
            </a:spcBef>
            <a:spcAft>
              <a:spcPct val="35000"/>
            </a:spcAft>
          </a:pPr>
          <a:r>
            <a:rPr lang="en-US" sz="2200" kern="1200" dirty="0" smtClean="0"/>
            <a:t>STEP TWO</a:t>
          </a:r>
          <a:endParaRPr lang="en-US" sz="2200" kern="1200" dirty="0"/>
        </a:p>
      </dsp:txBody>
      <dsp:txXfrm>
        <a:off x="411092" y="1658027"/>
        <a:ext cx="5248044" cy="586034"/>
      </dsp:txXfrm>
    </dsp:sp>
    <dsp:sp modelId="{3C3F65C0-37A9-0D47-870B-B3A98C2F0938}">
      <dsp:nvSpPr>
        <dsp:cNvPr id="0" name=""/>
        <dsp:cNvSpPr/>
      </dsp:nvSpPr>
      <dsp:spPr>
        <a:xfrm>
          <a:off x="0" y="3641964"/>
          <a:ext cx="7587787" cy="1247400"/>
        </a:xfrm>
        <a:prstGeom prst="rect">
          <a:avLst/>
        </a:prstGeom>
        <a:solidFill>
          <a:schemeClr val="lt1">
            <a:alpha val="90000"/>
            <a:hueOff val="0"/>
            <a:satOff val="0"/>
            <a:lumOff val="0"/>
            <a:alphaOff val="0"/>
          </a:schemeClr>
        </a:solidFill>
        <a:ln w="6350" cap="flat" cmpd="sng" algn="ctr">
          <a:solidFill>
            <a:schemeClr val="accent1">
              <a:shade val="80000"/>
              <a:hueOff val="271265"/>
              <a:satOff val="5175"/>
              <a:lumOff val="2285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8897" tIns="458216" rIns="58889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Determine whether the processing is necessary to achieve the goal.</a:t>
          </a:r>
          <a:endParaRPr lang="en-US" sz="2200" kern="1200" dirty="0"/>
        </a:p>
      </dsp:txBody>
      <dsp:txXfrm>
        <a:off x="0" y="3641964"/>
        <a:ext cx="7587787" cy="1247400"/>
      </dsp:txXfrm>
    </dsp:sp>
    <dsp:sp modelId="{632E86E6-EDC9-604F-A8AA-1E180CD78AF1}">
      <dsp:nvSpPr>
        <dsp:cNvPr id="0" name=""/>
        <dsp:cNvSpPr/>
      </dsp:nvSpPr>
      <dsp:spPr>
        <a:xfrm>
          <a:off x="379389" y="3317244"/>
          <a:ext cx="5311450" cy="649440"/>
        </a:xfrm>
        <a:prstGeom prst="roundRect">
          <a:avLst/>
        </a:prstGeom>
        <a:gradFill rotWithShape="0">
          <a:gsLst>
            <a:gs pos="0">
              <a:schemeClr val="accent1">
                <a:shade val="80000"/>
                <a:hueOff val="271265"/>
                <a:satOff val="5175"/>
                <a:lumOff val="22856"/>
                <a:alphaOff val="0"/>
                <a:satMod val="103000"/>
                <a:lumMod val="102000"/>
                <a:tint val="94000"/>
              </a:schemeClr>
            </a:gs>
            <a:gs pos="50000">
              <a:schemeClr val="accent1">
                <a:shade val="80000"/>
                <a:hueOff val="271265"/>
                <a:satOff val="5175"/>
                <a:lumOff val="22856"/>
                <a:alphaOff val="0"/>
                <a:satMod val="110000"/>
                <a:lumMod val="100000"/>
                <a:shade val="100000"/>
              </a:schemeClr>
            </a:gs>
            <a:gs pos="100000">
              <a:schemeClr val="accent1">
                <a:shade val="80000"/>
                <a:hueOff val="271265"/>
                <a:satOff val="5175"/>
                <a:lumOff val="2285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0760" tIns="0" rIns="200760" bIns="0" numCol="1" spcCol="1270" anchor="ctr" anchorCtr="0">
          <a:noAutofit/>
        </a:bodyPr>
        <a:lstStyle/>
        <a:p>
          <a:pPr lvl="0" algn="l" defTabSz="977900">
            <a:lnSpc>
              <a:spcPct val="90000"/>
            </a:lnSpc>
            <a:spcBef>
              <a:spcPct val="0"/>
            </a:spcBef>
            <a:spcAft>
              <a:spcPct val="35000"/>
            </a:spcAft>
          </a:pPr>
          <a:r>
            <a:rPr lang="en-US" sz="2200" kern="1200" dirty="0" smtClean="0"/>
            <a:t>STEP THREE</a:t>
          </a:r>
          <a:endParaRPr lang="en-US" sz="2200" kern="1200" dirty="0"/>
        </a:p>
      </dsp:txBody>
      <dsp:txXfrm>
        <a:off x="411092" y="3348947"/>
        <a:ext cx="5248044"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8D677-C92F-FC4B-930C-ADFB528B0867}">
      <dsp:nvSpPr>
        <dsp:cNvPr id="0" name=""/>
        <dsp:cNvSpPr/>
      </dsp:nvSpPr>
      <dsp:spPr>
        <a:xfrm>
          <a:off x="0" y="438632"/>
          <a:ext cx="8360904" cy="1190700"/>
        </a:xfrm>
        <a:prstGeom prst="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8899" tIns="437388" rIns="64889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Balance the data controller’s needs against the interests of the subjects.</a:t>
          </a:r>
          <a:endParaRPr lang="en-US" sz="2100" kern="1200" dirty="0"/>
        </a:p>
      </dsp:txBody>
      <dsp:txXfrm>
        <a:off x="0" y="438632"/>
        <a:ext cx="8360904" cy="1190700"/>
      </dsp:txXfrm>
    </dsp:sp>
    <dsp:sp modelId="{86A3D924-10BB-7441-BDC7-8405CAA76885}">
      <dsp:nvSpPr>
        <dsp:cNvPr id="0" name=""/>
        <dsp:cNvSpPr/>
      </dsp:nvSpPr>
      <dsp:spPr>
        <a:xfrm>
          <a:off x="418045" y="128672"/>
          <a:ext cx="5852632" cy="619920"/>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216" tIns="0" rIns="221216" bIns="0" numCol="1" spcCol="1270" anchor="ctr" anchorCtr="0">
          <a:noAutofit/>
        </a:bodyPr>
        <a:lstStyle/>
        <a:p>
          <a:pPr lvl="0" algn="l" defTabSz="933450">
            <a:lnSpc>
              <a:spcPct val="90000"/>
            </a:lnSpc>
            <a:spcBef>
              <a:spcPct val="0"/>
            </a:spcBef>
            <a:spcAft>
              <a:spcPct val="35000"/>
            </a:spcAft>
          </a:pPr>
          <a:r>
            <a:rPr lang="en-US" sz="2100" kern="1200" dirty="0" smtClean="0"/>
            <a:t>STEP FOUR</a:t>
          </a:r>
          <a:endParaRPr lang="en-US" sz="2100" kern="1200" dirty="0"/>
        </a:p>
      </dsp:txBody>
      <dsp:txXfrm>
        <a:off x="448307" y="158934"/>
        <a:ext cx="5792108" cy="559396"/>
      </dsp:txXfrm>
    </dsp:sp>
    <dsp:sp modelId="{FE1345E2-7F40-E546-8219-A6130BBAAF89}">
      <dsp:nvSpPr>
        <dsp:cNvPr id="0" name=""/>
        <dsp:cNvSpPr/>
      </dsp:nvSpPr>
      <dsp:spPr>
        <a:xfrm>
          <a:off x="0" y="2052693"/>
          <a:ext cx="8360904" cy="893025"/>
        </a:xfrm>
        <a:prstGeom prst="rect">
          <a:avLst/>
        </a:prstGeom>
        <a:solidFill>
          <a:schemeClr val="lt1">
            <a:alpha val="90000"/>
            <a:hueOff val="0"/>
            <a:satOff val="0"/>
            <a:lumOff val="0"/>
            <a:alphaOff val="0"/>
          </a:schemeClr>
        </a:solidFill>
        <a:ln w="6350" cap="flat" cmpd="sng" algn="ctr">
          <a:solidFill>
            <a:schemeClr val="accent1">
              <a:shade val="50000"/>
              <a:hueOff val="167130"/>
              <a:satOff val="4478"/>
              <a:lumOff val="1972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8899" tIns="437388" rIns="64889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Identity safeguards you can put in place (tech design </a:t>
          </a:r>
          <a:r>
            <a:rPr lang="en-US" sz="2100" kern="1200" dirty="0" err="1" smtClean="0"/>
            <a:t>etc</a:t>
          </a:r>
          <a:r>
            <a:rPr lang="en-US" sz="2100" kern="1200" dirty="0" smtClean="0"/>
            <a:t>).</a:t>
          </a:r>
          <a:endParaRPr lang="en-US" sz="2100" kern="1200" dirty="0"/>
        </a:p>
      </dsp:txBody>
      <dsp:txXfrm>
        <a:off x="0" y="2052693"/>
        <a:ext cx="8360904" cy="893025"/>
      </dsp:txXfrm>
    </dsp:sp>
    <dsp:sp modelId="{02BB8AC3-9FCD-1A47-816A-AD66CA7E996B}">
      <dsp:nvSpPr>
        <dsp:cNvPr id="0" name=""/>
        <dsp:cNvSpPr/>
      </dsp:nvSpPr>
      <dsp:spPr>
        <a:xfrm>
          <a:off x="418045" y="1742732"/>
          <a:ext cx="5852632" cy="619920"/>
        </a:xfrm>
        <a:prstGeom prst="roundRect">
          <a:avLst/>
        </a:prstGeom>
        <a:gradFill rotWithShape="0">
          <a:gsLst>
            <a:gs pos="0">
              <a:schemeClr val="accent1">
                <a:shade val="50000"/>
                <a:hueOff val="167130"/>
                <a:satOff val="4478"/>
                <a:lumOff val="19726"/>
                <a:alphaOff val="0"/>
                <a:satMod val="103000"/>
                <a:lumMod val="102000"/>
                <a:tint val="94000"/>
              </a:schemeClr>
            </a:gs>
            <a:gs pos="50000">
              <a:schemeClr val="accent1">
                <a:shade val="50000"/>
                <a:hueOff val="167130"/>
                <a:satOff val="4478"/>
                <a:lumOff val="19726"/>
                <a:alphaOff val="0"/>
                <a:satMod val="110000"/>
                <a:lumMod val="100000"/>
                <a:shade val="100000"/>
              </a:schemeClr>
            </a:gs>
            <a:gs pos="100000">
              <a:schemeClr val="accent1">
                <a:shade val="50000"/>
                <a:hueOff val="167130"/>
                <a:satOff val="4478"/>
                <a:lumOff val="19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216" tIns="0" rIns="221216" bIns="0" numCol="1" spcCol="1270" anchor="ctr" anchorCtr="0">
          <a:noAutofit/>
        </a:bodyPr>
        <a:lstStyle/>
        <a:p>
          <a:pPr lvl="0" algn="l" defTabSz="933450">
            <a:lnSpc>
              <a:spcPct val="90000"/>
            </a:lnSpc>
            <a:spcBef>
              <a:spcPct val="0"/>
            </a:spcBef>
            <a:spcAft>
              <a:spcPct val="35000"/>
            </a:spcAft>
          </a:pPr>
          <a:r>
            <a:rPr lang="en-US" sz="2100" kern="1200" dirty="0" smtClean="0"/>
            <a:t>STEP FIVE</a:t>
          </a:r>
          <a:endParaRPr lang="en-US" sz="2100" kern="1200" dirty="0"/>
        </a:p>
      </dsp:txBody>
      <dsp:txXfrm>
        <a:off x="448307" y="1772994"/>
        <a:ext cx="5792108" cy="559396"/>
      </dsp:txXfrm>
    </dsp:sp>
    <dsp:sp modelId="{153F0D1B-9410-264D-B0C1-4E20FA20FEB8}">
      <dsp:nvSpPr>
        <dsp:cNvPr id="0" name=""/>
        <dsp:cNvSpPr/>
      </dsp:nvSpPr>
      <dsp:spPr>
        <a:xfrm>
          <a:off x="0" y="3369078"/>
          <a:ext cx="8360904" cy="893025"/>
        </a:xfrm>
        <a:prstGeom prst="rect">
          <a:avLst/>
        </a:prstGeom>
        <a:solidFill>
          <a:schemeClr val="lt1">
            <a:alpha val="90000"/>
            <a:hueOff val="0"/>
            <a:satOff val="0"/>
            <a:lumOff val="0"/>
            <a:alphaOff val="0"/>
          </a:schemeClr>
        </a:solidFill>
        <a:ln w="6350" cap="flat" cmpd="sng" algn="ctr">
          <a:solidFill>
            <a:schemeClr val="accent1">
              <a:shade val="50000"/>
              <a:hueOff val="334261"/>
              <a:satOff val="8955"/>
              <a:lumOff val="3945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8899" tIns="437388" rIns="64889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Demonstrate (publish) compliancy.</a:t>
          </a:r>
          <a:endParaRPr lang="en-US" sz="2100" kern="1200" dirty="0"/>
        </a:p>
      </dsp:txBody>
      <dsp:txXfrm>
        <a:off x="0" y="3369078"/>
        <a:ext cx="8360904" cy="893025"/>
      </dsp:txXfrm>
    </dsp:sp>
    <dsp:sp modelId="{3A294EE6-89A9-0A4B-B3F9-3DAEAA3951DA}">
      <dsp:nvSpPr>
        <dsp:cNvPr id="0" name=""/>
        <dsp:cNvSpPr/>
      </dsp:nvSpPr>
      <dsp:spPr>
        <a:xfrm>
          <a:off x="418045" y="3059118"/>
          <a:ext cx="5852632" cy="619920"/>
        </a:xfrm>
        <a:prstGeom prst="roundRect">
          <a:avLst/>
        </a:prstGeom>
        <a:gradFill rotWithShape="0">
          <a:gsLst>
            <a:gs pos="0">
              <a:schemeClr val="accent1">
                <a:shade val="50000"/>
                <a:hueOff val="334261"/>
                <a:satOff val="8955"/>
                <a:lumOff val="39453"/>
                <a:alphaOff val="0"/>
                <a:satMod val="103000"/>
                <a:lumMod val="102000"/>
                <a:tint val="94000"/>
              </a:schemeClr>
            </a:gs>
            <a:gs pos="50000">
              <a:schemeClr val="accent1">
                <a:shade val="50000"/>
                <a:hueOff val="334261"/>
                <a:satOff val="8955"/>
                <a:lumOff val="39453"/>
                <a:alphaOff val="0"/>
                <a:satMod val="110000"/>
                <a:lumMod val="100000"/>
                <a:shade val="100000"/>
              </a:schemeClr>
            </a:gs>
            <a:gs pos="100000">
              <a:schemeClr val="accent1">
                <a:shade val="50000"/>
                <a:hueOff val="334261"/>
                <a:satOff val="8955"/>
                <a:lumOff val="394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216" tIns="0" rIns="221216" bIns="0" numCol="1" spcCol="1270" anchor="ctr" anchorCtr="0">
          <a:noAutofit/>
        </a:bodyPr>
        <a:lstStyle/>
        <a:p>
          <a:pPr lvl="0" algn="l" defTabSz="933450">
            <a:lnSpc>
              <a:spcPct val="90000"/>
            </a:lnSpc>
            <a:spcBef>
              <a:spcPct val="0"/>
            </a:spcBef>
            <a:spcAft>
              <a:spcPct val="35000"/>
            </a:spcAft>
          </a:pPr>
          <a:r>
            <a:rPr lang="en-US" sz="2100" kern="1200" dirty="0" smtClean="0"/>
            <a:t>STEP SIX</a:t>
          </a:r>
          <a:endParaRPr lang="en-US" sz="2100" kern="1200" dirty="0"/>
        </a:p>
      </dsp:txBody>
      <dsp:txXfrm>
        <a:off x="448307" y="3089380"/>
        <a:ext cx="5792108" cy="559396"/>
      </dsp:txXfrm>
    </dsp:sp>
    <dsp:sp modelId="{97DB410E-1296-D748-93E3-ED07C9C470F4}">
      <dsp:nvSpPr>
        <dsp:cNvPr id="0" name=""/>
        <dsp:cNvSpPr/>
      </dsp:nvSpPr>
      <dsp:spPr>
        <a:xfrm>
          <a:off x="0" y="4685463"/>
          <a:ext cx="8360904" cy="893025"/>
        </a:xfrm>
        <a:prstGeom prst="rect">
          <a:avLst/>
        </a:prstGeom>
        <a:solidFill>
          <a:schemeClr val="lt1">
            <a:alpha val="90000"/>
            <a:hueOff val="0"/>
            <a:satOff val="0"/>
            <a:lumOff val="0"/>
            <a:alphaOff val="0"/>
          </a:schemeClr>
        </a:solidFill>
        <a:ln w="6350" cap="flat" cmpd="sng" algn="ctr">
          <a:solidFill>
            <a:schemeClr val="accent1">
              <a:shade val="50000"/>
              <a:hueOff val="167130"/>
              <a:satOff val="4478"/>
              <a:lumOff val="1972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8899" tIns="437388" rIns="64889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Allow the user to opt-out. </a:t>
          </a:r>
          <a:endParaRPr lang="en-US" sz="2100" kern="1200" dirty="0"/>
        </a:p>
      </dsp:txBody>
      <dsp:txXfrm>
        <a:off x="0" y="4685463"/>
        <a:ext cx="8360904" cy="893025"/>
      </dsp:txXfrm>
    </dsp:sp>
    <dsp:sp modelId="{13D6DE0B-4D37-2B44-B8BD-0B4ADB45F150}">
      <dsp:nvSpPr>
        <dsp:cNvPr id="0" name=""/>
        <dsp:cNvSpPr/>
      </dsp:nvSpPr>
      <dsp:spPr>
        <a:xfrm>
          <a:off x="418045" y="4375503"/>
          <a:ext cx="5852632" cy="619920"/>
        </a:xfrm>
        <a:prstGeom prst="roundRect">
          <a:avLst/>
        </a:prstGeom>
        <a:gradFill rotWithShape="0">
          <a:gsLst>
            <a:gs pos="0">
              <a:schemeClr val="accent1">
                <a:shade val="50000"/>
                <a:hueOff val="167130"/>
                <a:satOff val="4478"/>
                <a:lumOff val="19726"/>
                <a:alphaOff val="0"/>
                <a:satMod val="103000"/>
                <a:lumMod val="102000"/>
                <a:tint val="94000"/>
              </a:schemeClr>
            </a:gs>
            <a:gs pos="50000">
              <a:schemeClr val="accent1">
                <a:shade val="50000"/>
                <a:hueOff val="167130"/>
                <a:satOff val="4478"/>
                <a:lumOff val="19726"/>
                <a:alphaOff val="0"/>
                <a:satMod val="110000"/>
                <a:lumMod val="100000"/>
                <a:shade val="100000"/>
              </a:schemeClr>
            </a:gs>
            <a:gs pos="100000">
              <a:schemeClr val="accent1">
                <a:shade val="50000"/>
                <a:hueOff val="167130"/>
                <a:satOff val="4478"/>
                <a:lumOff val="19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216" tIns="0" rIns="221216" bIns="0" numCol="1" spcCol="1270" anchor="ctr" anchorCtr="0">
          <a:noAutofit/>
        </a:bodyPr>
        <a:lstStyle/>
        <a:p>
          <a:pPr lvl="0" algn="l" defTabSz="933450">
            <a:lnSpc>
              <a:spcPct val="90000"/>
            </a:lnSpc>
            <a:spcBef>
              <a:spcPct val="0"/>
            </a:spcBef>
            <a:spcAft>
              <a:spcPct val="35000"/>
            </a:spcAft>
          </a:pPr>
          <a:r>
            <a:rPr lang="en-US" sz="2100" kern="1200" dirty="0" smtClean="0"/>
            <a:t>STEP SEVEN</a:t>
          </a:r>
          <a:endParaRPr lang="en-US" sz="2100" kern="1200" dirty="0"/>
        </a:p>
      </dsp:txBody>
      <dsp:txXfrm>
        <a:off x="448307" y="4405765"/>
        <a:ext cx="5792108"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7EC9B-EED3-4D4A-9343-2FC1674DCAA1}">
      <dsp:nvSpPr>
        <dsp:cNvPr id="0" name=""/>
        <dsp:cNvSpPr/>
      </dsp:nvSpPr>
      <dsp:spPr>
        <a:xfrm>
          <a:off x="0" y="102997"/>
          <a:ext cx="8132139" cy="1183917"/>
        </a:xfrm>
        <a:prstGeom prst="rightArrow">
          <a:avLst>
            <a:gd name="adj1" fmla="val 50000"/>
            <a:gd name="adj2" fmla="val 5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7947" numCol="1" spcCol="1270" anchor="ctr" anchorCtr="0">
          <a:noAutofit/>
        </a:bodyPr>
        <a:lstStyle/>
        <a:p>
          <a:pPr lvl="0" algn="l" defTabSz="977900">
            <a:lnSpc>
              <a:spcPct val="90000"/>
            </a:lnSpc>
            <a:spcBef>
              <a:spcPct val="0"/>
            </a:spcBef>
            <a:spcAft>
              <a:spcPct val="35000"/>
            </a:spcAft>
          </a:pPr>
          <a:r>
            <a:rPr lang="en-GB" sz="2200" kern="1200" dirty="0" smtClean="0"/>
            <a:t>AARC &amp; Enabling Users</a:t>
          </a:r>
          <a:endParaRPr lang="en-GB" sz="2200" kern="1200" dirty="0"/>
        </a:p>
      </dsp:txBody>
      <dsp:txXfrm>
        <a:off x="0" y="398976"/>
        <a:ext cx="7836160" cy="591959"/>
      </dsp:txXfrm>
    </dsp:sp>
    <dsp:sp modelId="{4AA382C5-8EF3-3A40-85FA-CD6EF4946C69}">
      <dsp:nvSpPr>
        <dsp:cNvPr id="0" name=""/>
        <dsp:cNvSpPr/>
      </dsp:nvSpPr>
      <dsp:spPr>
        <a:xfrm>
          <a:off x="0" y="1017899"/>
          <a:ext cx="1874458" cy="2189890"/>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smtClean="0"/>
            <a:t>Requirements</a:t>
          </a:r>
          <a:endParaRPr lang="en-GB" sz="2200" kern="1200" dirty="0"/>
        </a:p>
        <a:p>
          <a:pPr marL="171450" lvl="1" indent="-171450" algn="l" defTabSz="755650">
            <a:lnSpc>
              <a:spcPct val="90000"/>
            </a:lnSpc>
            <a:spcBef>
              <a:spcPct val="0"/>
            </a:spcBef>
            <a:spcAft>
              <a:spcPct val="15000"/>
            </a:spcAft>
            <a:buChar char="••"/>
          </a:pPr>
          <a:r>
            <a:rPr lang="en-GB" sz="1700" kern="1200" dirty="0" smtClean="0"/>
            <a:t>Specific</a:t>
          </a:r>
          <a:endParaRPr lang="en-GB" sz="1700" kern="1200" dirty="0"/>
        </a:p>
        <a:p>
          <a:pPr marL="171450" lvl="1" indent="-171450" algn="l" defTabSz="755650">
            <a:lnSpc>
              <a:spcPct val="90000"/>
            </a:lnSpc>
            <a:spcBef>
              <a:spcPct val="0"/>
            </a:spcBef>
            <a:spcAft>
              <a:spcPct val="15000"/>
            </a:spcAft>
            <a:buChar char="••"/>
          </a:pPr>
          <a:r>
            <a:rPr lang="en-GB" sz="1700" kern="1200" dirty="0" smtClean="0"/>
            <a:t>Anchored in real use cases</a:t>
          </a:r>
          <a:endParaRPr lang="en-GB" sz="1700" kern="1200" dirty="0"/>
        </a:p>
        <a:p>
          <a:pPr marL="171450" lvl="1" indent="-171450" algn="l" defTabSz="755650">
            <a:lnSpc>
              <a:spcPct val="90000"/>
            </a:lnSpc>
            <a:spcBef>
              <a:spcPct val="0"/>
            </a:spcBef>
            <a:spcAft>
              <a:spcPct val="15000"/>
            </a:spcAft>
            <a:buChar char="••"/>
          </a:pPr>
          <a:r>
            <a:rPr lang="en-GB" sz="1700" kern="1200" dirty="0" smtClean="0"/>
            <a:t>Training</a:t>
          </a:r>
          <a:endParaRPr lang="en-GB" sz="1700" kern="1200" dirty="0"/>
        </a:p>
      </dsp:txBody>
      <dsp:txXfrm>
        <a:off x="0" y="1017899"/>
        <a:ext cx="1874458" cy="2189890"/>
      </dsp:txXfrm>
    </dsp:sp>
    <dsp:sp modelId="{1F08602E-86E7-1247-AA6C-240C9C0D5DF4}">
      <dsp:nvSpPr>
        <dsp:cNvPr id="0" name=""/>
        <dsp:cNvSpPr/>
      </dsp:nvSpPr>
      <dsp:spPr>
        <a:xfrm>
          <a:off x="1874458" y="497496"/>
          <a:ext cx="6257680" cy="1183917"/>
        </a:xfrm>
        <a:prstGeom prst="rightArrow">
          <a:avLst>
            <a:gd name="adj1" fmla="val 50000"/>
            <a:gd name="adj2" fmla="val 50000"/>
          </a:avLst>
        </a:prstGeom>
        <a:gradFill rotWithShape="0">
          <a:gsLst>
            <a:gs pos="0">
              <a:schemeClr val="accent1">
                <a:shade val="50000"/>
                <a:hueOff val="167130"/>
                <a:satOff val="4478"/>
                <a:lumOff val="19726"/>
                <a:alphaOff val="0"/>
                <a:satMod val="103000"/>
                <a:lumMod val="102000"/>
                <a:tint val="94000"/>
              </a:schemeClr>
            </a:gs>
            <a:gs pos="50000">
              <a:schemeClr val="accent1">
                <a:shade val="50000"/>
                <a:hueOff val="167130"/>
                <a:satOff val="4478"/>
                <a:lumOff val="19726"/>
                <a:alphaOff val="0"/>
                <a:satMod val="110000"/>
                <a:lumMod val="100000"/>
                <a:shade val="100000"/>
              </a:schemeClr>
            </a:gs>
            <a:gs pos="100000">
              <a:schemeClr val="accent1">
                <a:shade val="50000"/>
                <a:hueOff val="167130"/>
                <a:satOff val="4478"/>
                <a:lumOff val="19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7947" numCol="1" spcCol="1270" anchor="ctr" anchorCtr="0">
          <a:noAutofit/>
        </a:bodyPr>
        <a:lstStyle/>
        <a:p>
          <a:pPr lvl="0" algn="l" defTabSz="977900">
            <a:lnSpc>
              <a:spcPct val="90000"/>
            </a:lnSpc>
            <a:spcBef>
              <a:spcPct val="0"/>
            </a:spcBef>
            <a:spcAft>
              <a:spcPct val="35000"/>
            </a:spcAft>
          </a:pPr>
          <a:r>
            <a:rPr lang="en-GB" sz="2200" kern="1200" dirty="0" smtClean="0"/>
            <a:t>REFEDS</a:t>
          </a:r>
          <a:endParaRPr lang="en-GB" sz="2200" kern="1200" dirty="0"/>
        </a:p>
      </dsp:txBody>
      <dsp:txXfrm>
        <a:off x="1874458" y="793475"/>
        <a:ext cx="5961701" cy="591959"/>
      </dsp:txXfrm>
    </dsp:sp>
    <dsp:sp modelId="{3548E02E-ABFE-4248-AE6C-5923D2082C89}">
      <dsp:nvSpPr>
        <dsp:cNvPr id="0" name=""/>
        <dsp:cNvSpPr/>
      </dsp:nvSpPr>
      <dsp:spPr>
        <a:xfrm>
          <a:off x="1874458" y="1387643"/>
          <a:ext cx="1874458" cy="2134072"/>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smtClean="0"/>
            <a:t>Pre-existing design work</a:t>
          </a:r>
        </a:p>
        <a:p>
          <a:pPr lvl="0" algn="l" defTabSz="977900">
            <a:lnSpc>
              <a:spcPct val="90000"/>
            </a:lnSpc>
            <a:spcBef>
              <a:spcPct val="0"/>
            </a:spcBef>
            <a:spcAft>
              <a:spcPct val="35000"/>
            </a:spcAft>
          </a:pPr>
          <a:r>
            <a:rPr lang="en-GB" sz="2200" kern="1200" dirty="0" smtClean="0"/>
            <a:t>Profiles</a:t>
          </a:r>
        </a:p>
        <a:p>
          <a:pPr lvl="0" algn="l" defTabSz="977900">
            <a:lnSpc>
              <a:spcPct val="90000"/>
            </a:lnSpc>
            <a:spcBef>
              <a:spcPct val="0"/>
            </a:spcBef>
            <a:spcAft>
              <a:spcPct val="35000"/>
            </a:spcAft>
          </a:pPr>
          <a:r>
            <a:rPr lang="en-GB" sz="2200" kern="1200" dirty="0" smtClean="0"/>
            <a:t>Experiences</a:t>
          </a:r>
          <a:endParaRPr lang="en-GB" sz="2200" kern="1200" dirty="0"/>
        </a:p>
      </dsp:txBody>
      <dsp:txXfrm>
        <a:off x="1874458" y="1387643"/>
        <a:ext cx="1874458" cy="2134072"/>
      </dsp:txXfrm>
    </dsp:sp>
    <dsp:sp modelId="{5549BA4F-B52A-D449-A62C-D36777D84E3E}">
      <dsp:nvSpPr>
        <dsp:cNvPr id="0" name=""/>
        <dsp:cNvSpPr/>
      </dsp:nvSpPr>
      <dsp:spPr>
        <a:xfrm>
          <a:off x="3748916" y="891995"/>
          <a:ext cx="4383222" cy="1183917"/>
        </a:xfrm>
        <a:prstGeom prst="rightArrow">
          <a:avLst>
            <a:gd name="adj1" fmla="val 50000"/>
            <a:gd name="adj2" fmla="val 50000"/>
          </a:avLst>
        </a:prstGeom>
        <a:gradFill rotWithShape="0">
          <a:gsLst>
            <a:gs pos="0">
              <a:schemeClr val="accent1">
                <a:shade val="50000"/>
                <a:hueOff val="334261"/>
                <a:satOff val="8955"/>
                <a:lumOff val="39453"/>
                <a:alphaOff val="0"/>
                <a:satMod val="103000"/>
                <a:lumMod val="102000"/>
                <a:tint val="94000"/>
              </a:schemeClr>
            </a:gs>
            <a:gs pos="50000">
              <a:schemeClr val="accent1">
                <a:shade val="50000"/>
                <a:hueOff val="334261"/>
                <a:satOff val="8955"/>
                <a:lumOff val="39453"/>
                <a:alphaOff val="0"/>
                <a:satMod val="110000"/>
                <a:lumMod val="100000"/>
                <a:shade val="100000"/>
              </a:schemeClr>
            </a:gs>
            <a:gs pos="100000">
              <a:schemeClr val="accent1">
                <a:shade val="50000"/>
                <a:hueOff val="334261"/>
                <a:satOff val="8955"/>
                <a:lumOff val="394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7947" numCol="1" spcCol="1270" anchor="ctr" anchorCtr="0">
          <a:noAutofit/>
        </a:bodyPr>
        <a:lstStyle/>
        <a:p>
          <a:pPr lvl="0" algn="l" defTabSz="977900">
            <a:lnSpc>
              <a:spcPct val="90000"/>
            </a:lnSpc>
            <a:spcBef>
              <a:spcPct val="0"/>
            </a:spcBef>
            <a:spcAft>
              <a:spcPct val="35000"/>
            </a:spcAft>
          </a:pPr>
          <a:r>
            <a:rPr lang="en-GB" sz="2200" kern="1200" dirty="0" smtClean="0"/>
            <a:t>Harmonisation</a:t>
          </a:r>
          <a:endParaRPr lang="en-GB" sz="2200" kern="1200" dirty="0"/>
        </a:p>
      </dsp:txBody>
      <dsp:txXfrm>
        <a:off x="3748916" y="1187974"/>
        <a:ext cx="4087243" cy="591959"/>
      </dsp:txXfrm>
    </dsp:sp>
    <dsp:sp modelId="{D8857119-5DCC-9548-9CCD-882BD9933BA1}">
      <dsp:nvSpPr>
        <dsp:cNvPr id="0" name=""/>
        <dsp:cNvSpPr/>
      </dsp:nvSpPr>
      <dsp:spPr>
        <a:xfrm>
          <a:off x="3748916" y="1806897"/>
          <a:ext cx="1874458" cy="2148341"/>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smtClean="0"/>
            <a:t>Develop business case (P1)</a:t>
          </a:r>
          <a:endParaRPr lang="en-GB" sz="2200" kern="1200" dirty="0"/>
        </a:p>
        <a:p>
          <a:pPr marL="171450" lvl="1" indent="-171450" algn="l" defTabSz="755650">
            <a:lnSpc>
              <a:spcPct val="90000"/>
            </a:lnSpc>
            <a:spcBef>
              <a:spcPct val="0"/>
            </a:spcBef>
            <a:spcAft>
              <a:spcPct val="15000"/>
            </a:spcAft>
            <a:buChar char="••"/>
          </a:pPr>
          <a:r>
            <a:rPr lang="en-GB" sz="1700" kern="1200" dirty="0" smtClean="0"/>
            <a:t>Costing</a:t>
          </a:r>
          <a:endParaRPr lang="en-GB" sz="1700" kern="1200" dirty="0"/>
        </a:p>
        <a:p>
          <a:pPr marL="171450" lvl="1" indent="-171450" algn="l" defTabSz="755650">
            <a:lnSpc>
              <a:spcPct val="90000"/>
            </a:lnSpc>
            <a:spcBef>
              <a:spcPct val="0"/>
            </a:spcBef>
            <a:spcAft>
              <a:spcPct val="15000"/>
            </a:spcAft>
            <a:buChar char="••"/>
          </a:pPr>
          <a:r>
            <a:rPr lang="en-GB" sz="1700" kern="1200" dirty="0" smtClean="0"/>
            <a:t>Supply chain</a:t>
          </a:r>
          <a:endParaRPr lang="en-GB" sz="1700" kern="1200" dirty="0"/>
        </a:p>
        <a:p>
          <a:pPr lvl="0" algn="l" defTabSz="977900">
            <a:lnSpc>
              <a:spcPct val="90000"/>
            </a:lnSpc>
            <a:spcBef>
              <a:spcPct val="0"/>
            </a:spcBef>
            <a:spcAft>
              <a:spcPct val="35000"/>
            </a:spcAft>
          </a:pPr>
          <a:r>
            <a:rPr lang="en-GB" sz="2200" kern="1200" dirty="0" smtClean="0"/>
            <a:t>Pilot (P2)</a:t>
          </a:r>
          <a:endParaRPr lang="en-GB" sz="2200" kern="1200" dirty="0"/>
        </a:p>
      </dsp:txBody>
      <dsp:txXfrm>
        <a:off x="3748916" y="1806897"/>
        <a:ext cx="1874458" cy="2148341"/>
      </dsp:txXfrm>
    </dsp:sp>
    <dsp:sp modelId="{3C3D9FA8-9B08-F44A-9054-553DA6141CA9}">
      <dsp:nvSpPr>
        <dsp:cNvPr id="0" name=""/>
        <dsp:cNvSpPr/>
      </dsp:nvSpPr>
      <dsp:spPr>
        <a:xfrm>
          <a:off x="5623374" y="1286494"/>
          <a:ext cx="2508764" cy="1183917"/>
        </a:xfrm>
        <a:prstGeom prst="rightArrow">
          <a:avLst>
            <a:gd name="adj1" fmla="val 50000"/>
            <a:gd name="adj2" fmla="val 50000"/>
          </a:avLst>
        </a:prstGeom>
        <a:gradFill rotWithShape="0">
          <a:gsLst>
            <a:gs pos="0">
              <a:schemeClr val="accent1">
                <a:shade val="50000"/>
                <a:hueOff val="167130"/>
                <a:satOff val="4478"/>
                <a:lumOff val="19726"/>
                <a:alphaOff val="0"/>
                <a:satMod val="103000"/>
                <a:lumMod val="102000"/>
                <a:tint val="94000"/>
              </a:schemeClr>
            </a:gs>
            <a:gs pos="50000">
              <a:schemeClr val="accent1">
                <a:shade val="50000"/>
                <a:hueOff val="167130"/>
                <a:satOff val="4478"/>
                <a:lumOff val="19726"/>
                <a:alphaOff val="0"/>
                <a:satMod val="110000"/>
                <a:lumMod val="100000"/>
                <a:shade val="100000"/>
              </a:schemeClr>
            </a:gs>
            <a:gs pos="100000">
              <a:schemeClr val="accent1">
                <a:shade val="50000"/>
                <a:hueOff val="167130"/>
                <a:satOff val="4478"/>
                <a:lumOff val="19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7947" numCol="1" spcCol="1270" anchor="ctr" anchorCtr="0">
          <a:noAutofit/>
        </a:bodyPr>
        <a:lstStyle/>
        <a:p>
          <a:pPr lvl="0" algn="l" defTabSz="977900">
            <a:lnSpc>
              <a:spcPct val="90000"/>
            </a:lnSpc>
            <a:spcBef>
              <a:spcPct val="0"/>
            </a:spcBef>
            <a:spcAft>
              <a:spcPct val="35000"/>
            </a:spcAft>
          </a:pPr>
          <a:r>
            <a:rPr lang="en-GB" sz="2200" kern="1200" dirty="0" smtClean="0"/>
            <a:t>eduGAIN</a:t>
          </a:r>
          <a:endParaRPr lang="en-GB" sz="2200" kern="1200" dirty="0"/>
        </a:p>
      </dsp:txBody>
      <dsp:txXfrm>
        <a:off x="5623374" y="1582473"/>
        <a:ext cx="2212785" cy="591959"/>
      </dsp:txXfrm>
    </dsp:sp>
    <dsp:sp modelId="{A59A8442-0BE8-024B-BA11-C7AF9BFA47A6}">
      <dsp:nvSpPr>
        <dsp:cNvPr id="0" name=""/>
        <dsp:cNvSpPr/>
      </dsp:nvSpPr>
      <dsp:spPr>
        <a:xfrm>
          <a:off x="5623374" y="2201397"/>
          <a:ext cx="1891535" cy="2173522"/>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smtClean="0"/>
            <a:t>Incorporate (P2, P3)</a:t>
          </a:r>
          <a:endParaRPr lang="en-GB" sz="2200" kern="1200" dirty="0"/>
        </a:p>
      </dsp:txBody>
      <dsp:txXfrm>
        <a:off x="5623374" y="2201397"/>
        <a:ext cx="1891535" cy="2173522"/>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BAFBB505-7311-A449-8DBA-4F9994DEDDEC}" type="datetimeFigureOut">
              <a:rPr lang="en-GB"/>
              <a:pPr>
                <a:defRPr/>
              </a:pPr>
              <a:t>04/10/15</a:t>
            </a:fld>
            <a:endParaRPr lang="en-GB"/>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8BBEF11-3A39-5040-962A-2EE8666AA31D}" type="slidenum">
              <a:rPr lang="en-GB"/>
              <a:pPr>
                <a:defRPr/>
              </a:pPr>
              <a:t>‹#›</a:t>
            </a:fld>
            <a:endParaRPr lang="en-GB"/>
          </a:p>
        </p:txBody>
      </p:sp>
    </p:spTree>
    <p:extLst>
      <p:ext uri="{BB962C8B-B14F-4D97-AF65-F5344CB8AC3E}">
        <p14:creationId xmlns:p14="http://schemas.microsoft.com/office/powerpoint/2010/main" val="3677698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E340288-6126-3E41-AFCD-8C84FFFCAA8D}" type="slidenum">
              <a:rPr lang="en-GB" smtClean="0">
                <a:solidFill>
                  <a:prstClr val="black"/>
                </a:solidFill>
              </a:rPr>
              <a:pPr>
                <a:defRPr/>
              </a:pPr>
              <a:t>2</a:t>
            </a:fld>
            <a:endParaRPr lang="en-GB">
              <a:solidFill>
                <a:prstClr val="black"/>
              </a:solidFill>
            </a:endParaRPr>
          </a:p>
        </p:txBody>
      </p:sp>
    </p:spTree>
    <p:extLst>
      <p:ext uri="{BB962C8B-B14F-4D97-AF65-F5344CB8AC3E}">
        <p14:creationId xmlns:p14="http://schemas.microsoft.com/office/powerpoint/2010/main" val="1894556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new</a:t>
            </a:r>
            <a:r>
              <a:rPr lang="en-GB" baseline="0" dirty="0" smtClean="0"/>
              <a:t> to be funded in GÉANT, not new per se</a:t>
            </a:r>
            <a:endParaRPr lang="en-GB" dirty="0"/>
          </a:p>
        </p:txBody>
      </p:sp>
      <p:sp>
        <p:nvSpPr>
          <p:cNvPr id="4" name="Slide Number Placeholder 3"/>
          <p:cNvSpPr>
            <a:spLocks noGrp="1"/>
          </p:cNvSpPr>
          <p:nvPr>
            <p:ph type="sldNum" sz="quarter" idx="10"/>
          </p:nvPr>
        </p:nvSpPr>
        <p:spPr/>
        <p:txBody>
          <a:bodyPr/>
          <a:lstStyle/>
          <a:p>
            <a:pPr>
              <a:defRPr/>
            </a:pPr>
            <a:fld id="{EE340288-6126-3E41-AFCD-8C84FFFCAA8D}"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178988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new</a:t>
            </a:r>
            <a:r>
              <a:rPr lang="en-GB" baseline="0" dirty="0" smtClean="0"/>
              <a:t> to be funded in GÉANT, not new per se</a:t>
            </a:r>
            <a:endParaRPr lang="en-GB" dirty="0"/>
          </a:p>
        </p:txBody>
      </p:sp>
      <p:sp>
        <p:nvSpPr>
          <p:cNvPr id="4" name="Slide Number Placeholder 3"/>
          <p:cNvSpPr>
            <a:spLocks noGrp="1"/>
          </p:cNvSpPr>
          <p:nvPr>
            <p:ph type="sldNum" sz="quarter" idx="10"/>
          </p:nvPr>
        </p:nvSpPr>
        <p:spPr/>
        <p:txBody>
          <a:bodyPr/>
          <a:lstStyle/>
          <a:p>
            <a:pPr>
              <a:defRPr/>
            </a:pPr>
            <a:fld id="{EE340288-6126-3E41-AFCD-8C84FFFCAA8D}"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1789881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growth in entities, growth in federations</a:t>
            </a:r>
          </a:p>
          <a:p>
            <a:r>
              <a:rPr lang="en-GB" dirty="0" smtClean="0"/>
              <a:t>C30 federations, over 2000 entities (since </a:t>
            </a:r>
            <a:r>
              <a:rPr lang="en-GB" dirty="0" err="1" smtClean="0"/>
              <a:t>november</a:t>
            </a:r>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EE340288-6126-3E41-AFCD-8C84FFFCAA8D}"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234193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new</a:t>
            </a:r>
            <a:r>
              <a:rPr lang="en-GB" baseline="0" dirty="0" smtClean="0"/>
              <a:t> to be funded in GÉANT, not new per se</a:t>
            </a:r>
            <a:endParaRPr lang="en-GB" dirty="0"/>
          </a:p>
        </p:txBody>
      </p:sp>
      <p:sp>
        <p:nvSpPr>
          <p:cNvPr id="4" name="Slide Number Placeholder 3"/>
          <p:cNvSpPr>
            <a:spLocks noGrp="1"/>
          </p:cNvSpPr>
          <p:nvPr>
            <p:ph type="sldNum" sz="quarter" idx="10"/>
          </p:nvPr>
        </p:nvSpPr>
        <p:spPr/>
        <p:txBody>
          <a:bodyPr/>
          <a:lstStyle/>
          <a:p>
            <a:pPr>
              <a:defRPr/>
            </a:pPr>
            <a:fld id="{EE340288-6126-3E41-AFCD-8C84FFFCAA8D}"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178988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about this also as a general principle.</a:t>
            </a:r>
          </a:p>
          <a:p>
            <a:r>
              <a:rPr lang="en-GB" dirty="0" smtClean="0"/>
              <a:t>It makes sense to talk about some things in REFEDS.</a:t>
            </a:r>
          </a:p>
          <a:p>
            <a:r>
              <a:rPr lang="en-GB" dirty="0" smtClean="0"/>
              <a:t>eduGAIN internal stuff is less about being secret, and more about being specific (</a:t>
            </a:r>
            <a:r>
              <a:rPr lang="en-GB" smtClean="0"/>
              <a:t>aka tedious).</a:t>
            </a:r>
            <a:endParaRPr lang="en-GB" dirty="0"/>
          </a:p>
        </p:txBody>
      </p:sp>
      <p:sp>
        <p:nvSpPr>
          <p:cNvPr id="4" name="Slide Number Placeholder 3"/>
          <p:cNvSpPr>
            <a:spLocks noGrp="1"/>
          </p:cNvSpPr>
          <p:nvPr>
            <p:ph type="sldNum" sz="quarter" idx="10"/>
          </p:nvPr>
        </p:nvSpPr>
        <p:spPr/>
        <p:txBody>
          <a:bodyPr/>
          <a:lstStyle/>
          <a:p>
            <a:pPr>
              <a:defRPr/>
            </a:pPr>
            <a:fld id="{EE340288-6126-3E41-AFCD-8C84FFFCAA8D}"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666377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3094038"/>
            <a:ext cx="9186863"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500" y="273050"/>
            <a:ext cx="9024938" cy="1195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5"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2275" y="769938"/>
            <a:ext cx="18335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930191" y="2448121"/>
            <a:ext cx="5096933" cy="375289"/>
          </a:xfrm>
        </p:spPr>
        <p:txBody>
          <a:bodyPr/>
          <a:lstStyle>
            <a:lvl1pPr marL="0" indent="0">
              <a:buNone/>
              <a:defRPr b="1" baseline="0"/>
            </a:lvl1pPr>
          </a:lstStyle>
          <a:p>
            <a:pPr lvl="0"/>
            <a:r>
              <a:rPr lang="en-US" smtClean="0"/>
              <a:t>Click to edit Master text styles</a:t>
            </a:r>
          </a:p>
        </p:txBody>
      </p:sp>
      <p:sp>
        <p:nvSpPr>
          <p:cNvPr id="7" name="Text Placeholder 6"/>
          <p:cNvSpPr>
            <a:spLocks noGrp="1"/>
          </p:cNvSpPr>
          <p:nvPr>
            <p:ph type="body" sz="quarter" idx="12"/>
          </p:nvPr>
        </p:nvSpPr>
        <p:spPr>
          <a:xfrm>
            <a:off x="930191" y="4552754"/>
            <a:ext cx="5003270" cy="436340"/>
          </a:xfrm>
        </p:spPr>
        <p:txBody>
          <a:bodyPr/>
          <a:lstStyle>
            <a:lvl1pPr marL="0" indent="0">
              <a:buNone/>
              <a:defRPr/>
            </a:lvl1pPr>
          </a:lstStyle>
          <a:p>
            <a:pPr lvl="0"/>
            <a:r>
              <a:rPr lang="en-US" smtClean="0"/>
              <a:t>Click to edit Master text styles</a:t>
            </a:r>
          </a:p>
        </p:txBody>
      </p:sp>
      <p:sp>
        <p:nvSpPr>
          <p:cNvPr id="12" name="Text Placeholder 10"/>
          <p:cNvSpPr>
            <a:spLocks noGrp="1"/>
          </p:cNvSpPr>
          <p:nvPr>
            <p:ph type="body" sz="quarter" idx="17"/>
          </p:nvPr>
        </p:nvSpPr>
        <p:spPr>
          <a:xfrm>
            <a:off x="930191" y="1830667"/>
            <a:ext cx="5012795" cy="503459"/>
          </a:xfrm>
        </p:spPr>
        <p:txBody>
          <a:bodyPr>
            <a:normAutofit/>
          </a:bodyPr>
          <a:lstStyle>
            <a:lvl1pPr marL="0" indent="0">
              <a:buNone/>
              <a:defRPr sz="2600"/>
            </a:lvl1pPr>
          </a:lstStyle>
          <a:p>
            <a:pPr lvl="0"/>
            <a:r>
              <a:rPr lang="en-US" smtClean="0"/>
              <a:t>Click to edit Master text styles</a:t>
            </a:r>
          </a:p>
        </p:txBody>
      </p:sp>
      <p:sp>
        <p:nvSpPr>
          <p:cNvPr id="11" name="Text Placeholder 10"/>
          <p:cNvSpPr>
            <a:spLocks noGrp="1"/>
          </p:cNvSpPr>
          <p:nvPr>
            <p:ph type="body" sz="quarter" idx="14"/>
          </p:nvPr>
        </p:nvSpPr>
        <p:spPr>
          <a:xfrm>
            <a:off x="930191" y="1331495"/>
            <a:ext cx="5012795" cy="473242"/>
          </a:xfrm>
        </p:spPr>
        <p:txBody>
          <a:bodyPr>
            <a:noAutofit/>
          </a:bodyPr>
          <a:lstStyle>
            <a:lvl1pPr marL="0" indent="0">
              <a:buNone/>
              <a:defRPr sz="3200" b="1"/>
            </a:lvl1pPr>
          </a:lstStyle>
          <a:p>
            <a:pPr lvl="0"/>
            <a:r>
              <a:rPr lang="en-US" smtClean="0"/>
              <a:t>Click to edit Master text styles</a:t>
            </a:r>
          </a:p>
        </p:txBody>
      </p:sp>
      <p:sp>
        <p:nvSpPr>
          <p:cNvPr id="13" name="Text Placeholder 6"/>
          <p:cNvSpPr>
            <a:spLocks noGrp="1"/>
          </p:cNvSpPr>
          <p:nvPr>
            <p:ph type="body" sz="quarter" idx="18"/>
          </p:nvPr>
        </p:nvSpPr>
        <p:spPr>
          <a:xfrm>
            <a:off x="930191" y="4921723"/>
            <a:ext cx="5003270" cy="428319"/>
          </a:xfrm>
        </p:spPr>
        <p:txBody>
          <a:bodyPr/>
          <a:lstStyle>
            <a:lvl1pPr marL="0" indent="0">
              <a:buNone/>
              <a:defRPr/>
            </a:lvl1pPr>
          </a:lstStyle>
          <a:p>
            <a:pPr lvl="0"/>
            <a:r>
              <a:rPr lang="en-US" smtClean="0"/>
              <a:t>Click to edit Master text styles</a:t>
            </a:r>
          </a:p>
        </p:txBody>
      </p:sp>
      <p:sp>
        <p:nvSpPr>
          <p:cNvPr id="16" name="Text Placeholder 4"/>
          <p:cNvSpPr>
            <a:spLocks noGrp="1"/>
          </p:cNvSpPr>
          <p:nvPr>
            <p:ph type="body" sz="quarter" idx="19"/>
          </p:nvPr>
        </p:nvSpPr>
        <p:spPr>
          <a:xfrm>
            <a:off x="930191" y="2821101"/>
            <a:ext cx="5096933" cy="347215"/>
          </a:xfrm>
        </p:spPr>
        <p:txBody>
          <a:bodyPr/>
          <a:lstStyle>
            <a:lvl1pPr marL="0" indent="0">
              <a:buNone/>
              <a:defRPr b="0" baseline="0"/>
            </a:lvl1pPr>
          </a:lstStyle>
          <a:p>
            <a:pPr lvl="0"/>
            <a:r>
              <a:rPr lang="en-US" smtClean="0"/>
              <a:t>Click to edit Master text styles</a:t>
            </a:r>
          </a:p>
        </p:txBody>
      </p:sp>
      <p:sp>
        <p:nvSpPr>
          <p:cNvPr id="18" name="Text Placeholder 4"/>
          <p:cNvSpPr>
            <a:spLocks noGrp="1"/>
          </p:cNvSpPr>
          <p:nvPr>
            <p:ph type="body" sz="quarter" idx="20"/>
          </p:nvPr>
        </p:nvSpPr>
        <p:spPr>
          <a:xfrm>
            <a:off x="930191" y="3166006"/>
            <a:ext cx="6613609" cy="347215"/>
          </a:xfrm>
        </p:spPr>
        <p:txBody>
          <a:bodyPr/>
          <a:lstStyle>
            <a:lvl1pPr marL="0" indent="0">
              <a:buNone/>
              <a:defRPr b="0" baseline="0"/>
            </a:lvl1pPr>
          </a:lstStyle>
          <a:p>
            <a:pPr lvl="0"/>
            <a:r>
              <a:rPr lang="en-US" smtClean="0"/>
              <a:t>Click to edit Master text styles</a:t>
            </a:r>
          </a:p>
        </p:txBody>
      </p:sp>
      <p:sp>
        <p:nvSpPr>
          <p:cNvPr id="4" name="Text Placeholder 3"/>
          <p:cNvSpPr>
            <a:spLocks noGrp="1"/>
          </p:cNvSpPr>
          <p:nvPr>
            <p:ph type="body" sz="quarter" idx="21"/>
          </p:nvPr>
        </p:nvSpPr>
        <p:spPr>
          <a:xfrm>
            <a:off x="1115094" y="3682167"/>
            <a:ext cx="914400" cy="190399"/>
          </a:xfrm>
        </p:spPr>
        <p:txBody>
          <a:bodyPr>
            <a:normAutofit/>
          </a:bodyPr>
          <a:lstStyle>
            <a:lvl1pPr marL="0" indent="0">
              <a:buNone/>
              <a:defRPr sz="800"/>
            </a:lvl1pPr>
          </a:lstStyle>
          <a:p>
            <a:pPr lvl="0"/>
            <a:r>
              <a:rPr lang="en-US" smtClean="0"/>
              <a:t>Click to edit Master text styles</a:t>
            </a:r>
          </a:p>
        </p:txBody>
      </p:sp>
    </p:spTree>
    <p:extLst>
      <p:ext uri="{BB962C8B-B14F-4D97-AF65-F5344CB8AC3E}">
        <p14:creationId xmlns:p14="http://schemas.microsoft.com/office/powerpoint/2010/main" val="201185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716834"/>
            <a:ext cx="4629150" cy="414421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GB" noProof="0"/>
          </a:p>
        </p:txBody>
      </p:sp>
      <p:sp>
        <p:nvSpPr>
          <p:cNvPr id="4" name="Text Placeholder 3"/>
          <p:cNvSpPr>
            <a:spLocks noGrp="1"/>
          </p:cNvSpPr>
          <p:nvPr>
            <p:ph type="body" sz="half" idx="2"/>
          </p:nvPr>
        </p:nvSpPr>
        <p:spPr>
          <a:xfrm>
            <a:off x="342900" y="1716834"/>
            <a:ext cx="3236119" cy="41521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Title Placeholder 1"/>
          <p:cNvSpPr>
            <a:spLocks noGrp="1"/>
          </p:cNvSpPr>
          <p:nvPr>
            <p:ph type="title"/>
          </p:nvPr>
        </p:nvSpPr>
        <p:spPr>
          <a:xfrm>
            <a:off x="341733" y="74646"/>
            <a:ext cx="7209065" cy="1325563"/>
          </a:xfrm>
          <a:prstGeom prst="rect">
            <a:avLst/>
          </a:prstGeom>
        </p:spPr>
        <p:txBody>
          <a:bodyPr rtlCol="0">
            <a:normAutofit/>
          </a:bodyPr>
          <a:lstStyle/>
          <a:p>
            <a:r>
              <a:rPr lang="en-US" smtClean="0"/>
              <a:t>Click to edit Master title style</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8586B905-847A-4149-8403-EC6C9B3EED4C}" type="slidenum">
              <a:rPr lang="en-GB"/>
              <a:pPr>
                <a:defRPr/>
              </a:pPr>
              <a:t>‹#›</a:t>
            </a:fld>
            <a:endParaRPr lang="en-GB" dirty="0"/>
          </a:p>
        </p:txBody>
      </p:sp>
    </p:spTree>
    <p:extLst>
      <p:ext uri="{BB962C8B-B14F-4D97-AF65-F5344CB8AC3E}">
        <p14:creationId xmlns:p14="http://schemas.microsoft.com/office/powerpoint/2010/main" val="241923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2" name="TextBox 9"/>
          <p:cNvSpPr txBox="1">
            <a:spLocks noChangeArrowheads="1"/>
          </p:cNvSpPr>
          <p:nvPr/>
        </p:nvSpPr>
        <p:spPr bwMode="auto">
          <a:xfrm>
            <a:off x="488950" y="304800"/>
            <a:ext cx="5553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sz="2400" b="1">
                <a:solidFill>
                  <a:srgbClr val="003F5D"/>
                </a:solidFill>
              </a:rPr>
              <a:t>Style Guide</a:t>
            </a:r>
          </a:p>
          <a:p>
            <a:r>
              <a:rPr lang="en-GB" sz="2400">
                <a:solidFill>
                  <a:srgbClr val="ED1556"/>
                </a:solidFill>
              </a:rPr>
              <a:t>A Guide to Using the New GÉANT Template</a:t>
            </a:r>
          </a:p>
        </p:txBody>
      </p:sp>
      <p:sp>
        <p:nvSpPr>
          <p:cNvPr id="3" name="TextBox 2"/>
          <p:cNvSpPr txBox="1"/>
          <p:nvPr/>
        </p:nvSpPr>
        <p:spPr>
          <a:xfrm>
            <a:off x="585788" y="1331913"/>
            <a:ext cx="7612062" cy="4800600"/>
          </a:xfrm>
          <a:prstGeom prst="rect">
            <a:avLst/>
          </a:prstGeom>
          <a:noFill/>
        </p:spPr>
        <p:txBody>
          <a:bodyPr>
            <a:spAutoFit/>
          </a:bodyPr>
          <a:lstStyle/>
          <a:p>
            <a:pPr marL="285750" indent="-285750" fontAlgn="auto">
              <a:spcBef>
                <a:spcPts val="0"/>
              </a:spcBef>
              <a:spcAft>
                <a:spcPts val="0"/>
              </a:spcAft>
              <a:buFont typeface="Arial" panose="020B0604020202020204" pitchFamily="34" charset="0"/>
              <a:buChar char="•"/>
              <a:defRPr/>
            </a:pPr>
            <a:r>
              <a:rPr lang="en-GB" dirty="0">
                <a:solidFill>
                  <a:srgbClr val="003F5D"/>
                </a:solidFill>
                <a:latin typeface="+mn-lt"/>
                <a:ea typeface="+mn-ea"/>
                <a:cs typeface="+mn-cs"/>
              </a:rPr>
              <a:t>This template is for use both to present information on behalf of the GÉANT Project (GN4-1) and for the organisation</a:t>
            </a:r>
          </a:p>
          <a:p>
            <a:pPr marL="285750" indent="-285750" fontAlgn="auto">
              <a:spcBef>
                <a:spcPts val="0"/>
              </a:spcBef>
              <a:spcAft>
                <a:spcPts val="0"/>
              </a:spcAft>
              <a:buFont typeface="Arial" panose="020B0604020202020204" pitchFamily="34" charset="0"/>
              <a:buChar char="•"/>
              <a:defRPr/>
            </a:pPr>
            <a:endParaRPr lang="en-GB" dirty="0">
              <a:solidFill>
                <a:srgbClr val="003F5D"/>
              </a:solidFill>
              <a:latin typeface="+mn-lt"/>
              <a:ea typeface="+mn-ea"/>
              <a:cs typeface="+mn-cs"/>
            </a:endParaRPr>
          </a:p>
          <a:p>
            <a:pPr marL="285750" indent="-285750" fontAlgn="auto">
              <a:spcBef>
                <a:spcPts val="0"/>
              </a:spcBef>
              <a:spcAft>
                <a:spcPts val="0"/>
              </a:spcAft>
              <a:buFont typeface="Arial" panose="020B0604020202020204" pitchFamily="34" charset="0"/>
              <a:buChar char="•"/>
              <a:defRPr/>
            </a:pPr>
            <a:r>
              <a:rPr lang="en-GB" dirty="0">
                <a:solidFill>
                  <a:srgbClr val="003F5D"/>
                </a:solidFill>
                <a:latin typeface="+mn-lt"/>
                <a:ea typeface="+mn-ea"/>
                <a:cs typeface="+mn-cs"/>
              </a:rPr>
              <a:t>Font is Calibri and will auto-size. Avoid using a font size less than 18pt.  Main font colour is Teal, </a:t>
            </a:r>
            <a:r>
              <a:rPr lang="en-GB" dirty="0">
                <a:solidFill>
                  <a:srgbClr val="ED1556"/>
                </a:solidFill>
                <a:latin typeface="+mn-lt"/>
                <a:ea typeface="+mn-ea"/>
                <a:cs typeface="+mn-cs"/>
              </a:rPr>
              <a:t>Subtitle colour is Crimson and should be used sparingly. </a:t>
            </a:r>
            <a:r>
              <a:rPr lang="en-GB" dirty="0">
                <a:solidFill>
                  <a:srgbClr val="003F5D"/>
                </a:solidFill>
                <a:latin typeface="+mn-lt"/>
                <a:ea typeface="+mn-ea"/>
                <a:cs typeface="+mn-cs"/>
              </a:rPr>
              <a:t>If the colours are not shown in PowerPoint use the colour picker to select the correct colour from the logo or these samples</a:t>
            </a:r>
            <a:endParaRPr lang="en-GB" dirty="0">
              <a:solidFill>
                <a:srgbClr val="ED1556"/>
              </a:solidFill>
              <a:latin typeface="+mn-lt"/>
              <a:ea typeface="+mn-ea"/>
              <a:cs typeface="+mn-cs"/>
            </a:endParaRPr>
          </a:p>
          <a:p>
            <a:pPr marL="285750" indent="-285750" fontAlgn="auto">
              <a:spcBef>
                <a:spcPts val="0"/>
              </a:spcBef>
              <a:spcAft>
                <a:spcPts val="0"/>
              </a:spcAft>
              <a:buFont typeface="Arial" panose="020B0604020202020204" pitchFamily="34" charset="0"/>
              <a:buChar char="•"/>
              <a:defRPr/>
            </a:pPr>
            <a:endParaRPr lang="en-GB" dirty="0">
              <a:solidFill>
                <a:srgbClr val="ED1556"/>
              </a:solidFill>
              <a:latin typeface="+mn-lt"/>
              <a:ea typeface="+mn-ea"/>
              <a:cs typeface="+mn-cs"/>
            </a:endParaRPr>
          </a:p>
          <a:p>
            <a:pPr marL="285750" indent="-285750" fontAlgn="auto">
              <a:spcBef>
                <a:spcPts val="0"/>
              </a:spcBef>
              <a:spcAft>
                <a:spcPts val="0"/>
              </a:spcAft>
              <a:buFont typeface="Arial" panose="020B0604020202020204" pitchFamily="34" charset="0"/>
              <a:buChar char="•"/>
              <a:defRPr/>
            </a:pPr>
            <a:r>
              <a:rPr lang="en-GB" dirty="0">
                <a:solidFill>
                  <a:srgbClr val="003F5D"/>
                </a:solidFill>
                <a:latin typeface="+mn-lt"/>
                <a:ea typeface="+mn-ea"/>
                <a:cs typeface="+mn-cs"/>
              </a:rPr>
              <a:t>The title slide has space for the speaker’s own organisation logo which should be no larger than the main GÉANT logo </a:t>
            </a:r>
          </a:p>
          <a:p>
            <a:pPr marL="285750" indent="-285750" fontAlgn="auto">
              <a:spcBef>
                <a:spcPts val="0"/>
              </a:spcBef>
              <a:spcAft>
                <a:spcPts val="0"/>
              </a:spcAft>
              <a:buFont typeface="Arial" panose="020B0604020202020204" pitchFamily="34" charset="0"/>
              <a:buChar char="•"/>
              <a:defRPr/>
            </a:pPr>
            <a:endParaRPr lang="en-GB" dirty="0">
              <a:solidFill>
                <a:srgbClr val="003F5D"/>
              </a:solidFill>
              <a:latin typeface="+mn-lt"/>
              <a:ea typeface="+mn-ea"/>
              <a:cs typeface="+mn-cs"/>
            </a:endParaRPr>
          </a:p>
          <a:p>
            <a:pPr marL="285750" indent="-285750" fontAlgn="auto">
              <a:spcBef>
                <a:spcPts val="0"/>
              </a:spcBef>
              <a:spcAft>
                <a:spcPts val="0"/>
              </a:spcAft>
              <a:buFont typeface="Arial" panose="020B0604020202020204" pitchFamily="34" charset="0"/>
              <a:buChar char="•"/>
              <a:defRPr/>
            </a:pPr>
            <a:r>
              <a:rPr lang="en-GB" dirty="0">
                <a:solidFill>
                  <a:srgbClr val="003F5D"/>
                </a:solidFill>
                <a:latin typeface="+mn-lt"/>
                <a:ea typeface="+mn-ea"/>
                <a:cs typeface="+mn-cs"/>
              </a:rPr>
              <a:t>There are two end slide versions: </a:t>
            </a:r>
          </a:p>
          <a:p>
            <a:pPr marL="742950" lvl="1" indent="-285750" fontAlgn="auto">
              <a:spcBef>
                <a:spcPts val="0"/>
              </a:spcBef>
              <a:spcAft>
                <a:spcPts val="0"/>
              </a:spcAft>
              <a:buFont typeface="Arial" panose="020B0604020202020204" pitchFamily="34" charset="0"/>
              <a:buChar char="•"/>
              <a:defRPr/>
            </a:pPr>
            <a:r>
              <a:rPr lang="en-GB" dirty="0">
                <a:solidFill>
                  <a:srgbClr val="003F5D"/>
                </a:solidFill>
                <a:latin typeface="+mn-lt"/>
                <a:ea typeface="+mn-ea"/>
                <a:cs typeface="+mn-cs"/>
              </a:rPr>
              <a:t>One for Project (GN4-1) presentations which includes EU logo, copyright, and funding statement</a:t>
            </a:r>
          </a:p>
          <a:p>
            <a:pPr marL="742950" lvl="1" indent="-285750" fontAlgn="auto">
              <a:spcBef>
                <a:spcPts val="0"/>
              </a:spcBef>
              <a:spcAft>
                <a:spcPts val="0"/>
              </a:spcAft>
              <a:buFont typeface="Arial" panose="020B0604020202020204" pitchFamily="34" charset="0"/>
              <a:buChar char="•"/>
              <a:defRPr/>
            </a:pPr>
            <a:r>
              <a:rPr lang="en-GB" dirty="0">
                <a:solidFill>
                  <a:srgbClr val="003F5D"/>
                </a:solidFill>
                <a:latin typeface="+mn-lt"/>
                <a:ea typeface="+mn-ea"/>
                <a:cs typeface="+mn-cs"/>
              </a:rPr>
              <a:t>One for when presenting on behalf of the organisation</a:t>
            </a:r>
          </a:p>
          <a:p>
            <a:pPr lvl="1" fontAlgn="auto">
              <a:spcBef>
                <a:spcPts val="0"/>
              </a:spcBef>
              <a:spcAft>
                <a:spcPts val="0"/>
              </a:spcAft>
              <a:buFont typeface="Arial" panose="020B0604020202020204" pitchFamily="34" charset="0"/>
              <a:buNone/>
              <a:defRPr/>
            </a:pPr>
            <a:r>
              <a:rPr lang="en-GB" dirty="0">
                <a:solidFill>
                  <a:srgbClr val="003F5D"/>
                </a:solidFill>
                <a:latin typeface="+mn-lt"/>
                <a:ea typeface="+mn-ea"/>
                <a:cs typeface="+mn-cs"/>
              </a:rPr>
              <a:t> </a:t>
            </a:r>
          </a:p>
          <a:p>
            <a:pPr fontAlgn="auto">
              <a:spcBef>
                <a:spcPts val="0"/>
              </a:spcBef>
              <a:spcAft>
                <a:spcPts val="0"/>
              </a:spcAft>
              <a:buFont typeface="Arial" panose="020B0604020202020204" pitchFamily="34" charset="0"/>
              <a:buNone/>
              <a:defRPr/>
            </a:pPr>
            <a:r>
              <a:rPr lang="en-GB" dirty="0">
                <a:solidFill>
                  <a:srgbClr val="003F5D"/>
                </a:solidFill>
                <a:latin typeface="+mn-lt"/>
                <a:ea typeface="+mn-ea"/>
                <a:cs typeface="+mn-cs"/>
              </a:rPr>
              <a:t>If in doubt contact your line manager for clarification on which version to use</a:t>
            </a:r>
          </a:p>
        </p:txBody>
      </p:sp>
      <p:sp>
        <p:nvSpPr>
          <p:cNvPr id="4" name="Oval 3"/>
          <p:cNvSpPr/>
          <p:nvPr/>
        </p:nvSpPr>
        <p:spPr>
          <a:xfrm>
            <a:off x="6448425" y="3046413"/>
            <a:ext cx="546100" cy="528637"/>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Oval 4"/>
          <p:cNvSpPr/>
          <p:nvPr/>
        </p:nvSpPr>
        <p:spPr>
          <a:xfrm>
            <a:off x="5694363" y="3046413"/>
            <a:ext cx="546100" cy="528637"/>
          </a:xfrm>
          <a:prstGeom prst="ellipse">
            <a:avLst/>
          </a:prstGeom>
          <a:solidFill>
            <a:srgbClr val="ED1556"/>
          </a:solidFill>
          <a:ln>
            <a:solidFill>
              <a:srgbClr val="ED15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Slide Number Placeholder 5"/>
          <p:cNvSpPr>
            <a:spLocks noGrp="1"/>
          </p:cNvSpPr>
          <p:nvPr>
            <p:ph type="sldNum" sz="quarter" idx="10"/>
          </p:nvPr>
        </p:nvSpPr>
        <p:spPr/>
        <p:txBody>
          <a:bodyPr/>
          <a:lstStyle>
            <a:lvl1pPr algn="r">
              <a:defRPr smtClean="0"/>
            </a:lvl1pPr>
          </a:lstStyle>
          <a:p>
            <a:pPr>
              <a:defRPr/>
            </a:pPr>
            <a:fld id="{1FCEBA80-3702-B04A-8CF9-0647D7B858CA}" type="slidenum">
              <a:rPr lang="en-GB"/>
              <a:pPr>
                <a:defRPr/>
              </a:pPr>
              <a:t>‹#›</a:t>
            </a:fld>
            <a:endParaRPr lang="en-GB"/>
          </a:p>
        </p:txBody>
      </p:sp>
    </p:spTree>
    <p:extLst>
      <p:ext uri="{BB962C8B-B14F-4D97-AF65-F5344CB8AC3E}">
        <p14:creationId xmlns:p14="http://schemas.microsoft.com/office/powerpoint/2010/main" val="1786188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for GN4 related presentations">
    <p:spTree>
      <p:nvGrpSpPr>
        <p:cNvPr id="1" name=""/>
        <p:cNvGrpSpPr/>
        <p:nvPr/>
      </p:nvGrpSpPr>
      <p:grpSpPr>
        <a:xfrm>
          <a:off x="0" y="0"/>
          <a:ext cx="0" cy="0"/>
          <a:chOff x="0" y="0"/>
          <a:chExt cx="0" cy="0"/>
        </a:xfrm>
      </p:grpSpPr>
      <p:sp>
        <p:nvSpPr>
          <p:cNvPr id="5" name="Rectangle 4"/>
          <p:cNvSpPr/>
          <p:nvPr/>
        </p:nvSpPr>
        <p:spPr>
          <a:xfrm>
            <a:off x="0" y="-7938"/>
            <a:ext cx="9144000" cy="6858001"/>
          </a:xfrm>
          <a:prstGeom prst="rect">
            <a:avLst/>
          </a:prstGeom>
          <a:solidFill>
            <a:srgbClr val="1C4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dirty="0"/>
          </a:p>
        </p:txBody>
      </p:sp>
      <p:sp>
        <p:nvSpPr>
          <p:cNvPr id="6" name="Rectangle 5"/>
          <p:cNvSpPr/>
          <p:nvPr/>
        </p:nvSpPr>
        <p:spPr>
          <a:xfrm>
            <a:off x="0" y="857250"/>
            <a:ext cx="9144000" cy="5143500"/>
          </a:xfrm>
          <a:prstGeom prst="rect">
            <a:avLst/>
          </a:prstGeom>
          <a:solidFill>
            <a:srgbClr val="1C4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
        <p:nvSpPr>
          <p:cNvPr id="7" name="Rectangle 6"/>
          <p:cNvSpPr/>
          <p:nvPr/>
        </p:nvSpPr>
        <p:spPr>
          <a:xfrm>
            <a:off x="1941513" y="1023938"/>
            <a:ext cx="5602287" cy="3984625"/>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
        <p:nvSpPr>
          <p:cNvPr id="8" name="Title 3"/>
          <p:cNvSpPr txBox="1">
            <a:spLocks/>
          </p:cNvSpPr>
          <p:nvPr/>
        </p:nvSpPr>
        <p:spPr>
          <a:xfrm>
            <a:off x="0" y="2970213"/>
            <a:ext cx="9144000" cy="588962"/>
          </a:xfrm>
          <a:prstGeom prst="rect">
            <a:avLst/>
          </a:prstGeom>
        </p:spPr>
        <p:txBody>
          <a:bodyPr lIns="68580" tIns="34290" rIns="68580" bIns="34290" anchor="ctr">
            <a:norm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algn="ctr" fontAlgn="auto">
              <a:spcAft>
                <a:spcPts val="0"/>
              </a:spcAft>
              <a:defRPr/>
            </a:pPr>
            <a:r>
              <a:rPr lang="en-GB" sz="2100" b="0" dirty="0">
                <a:solidFill>
                  <a:schemeClr val="bg1"/>
                </a:solidFill>
              </a:rPr>
              <a:t>Thank </a:t>
            </a:r>
            <a:r>
              <a:rPr lang="en-GB" sz="2100" b="0" dirty="0" smtClean="0">
                <a:solidFill>
                  <a:schemeClr val="bg1"/>
                </a:solidFill>
              </a:rPr>
              <a:t>you</a:t>
            </a:r>
            <a:endParaRPr lang="en-GB" sz="2100" b="0" dirty="0">
              <a:solidFill>
                <a:schemeClr val="bg1"/>
              </a:solidFill>
            </a:endParaRPr>
          </a:p>
        </p:txBody>
      </p:sp>
      <p:sp>
        <p:nvSpPr>
          <p:cNvPr id="9" name="TextBox 15"/>
          <p:cNvSpPr txBox="1">
            <a:spLocks noChangeArrowheads="1"/>
          </p:cNvSpPr>
          <p:nvPr/>
        </p:nvSpPr>
        <p:spPr bwMode="auto">
          <a:xfrm>
            <a:off x="3001963" y="5294313"/>
            <a:ext cx="3116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GB" sz="1200">
                <a:solidFill>
                  <a:schemeClr val="bg1"/>
                </a:solidFill>
              </a:rPr>
              <a:t>Networks ∙ Services ∙ People         </a:t>
            </a:r>
          </a:p>
          <a:p>
            <a:pPr algn="ctr"/>
            <a:r>
              <a:rPr lang="en-GB" sz="1200">
                <a:solidFill>
                  <a:schemeClr val="bg1"/>
                </a:solidFill>
              </a:rPr>
              <a:t>www.geant.org</a:t>
            </a:r>
          </a:p>
          <a:p>
            <a:pPr algn="ctr"/>
            <a:r>
              <a:rPr lang="en-GB" sz="1200">
                <a:solidFill>
                  <a:schemeClr val="bg1"/>
                </a:solidFill>
              </a:rPr>
              <a:t> </a:t>
            </a:r>
          </a:p>
        </p:txBody>
      </p:sp>
      <p:pic>
        <p:nvPicPr>
          <p:cNvPr id="10"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773613"/>
            <a:ext cx="1219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7"/>
          <p:cNvGrpSpPr>
            <a:grpSpLocks/>
          </p:cNvGrpSpPr>
          <p:nvPr/>
        </p:nvGrpSpPr>
        <p:grpSpPr bwMode="auto">
          <a:xfrm>
            <a:off x="487363" y="6235700"/>
            <a:ext cx="8169275" cy="293688"/>
            <a:chOff x="245272" y="6235404"/>
            <a:chExt cx="8169272" cy="294664"/>
          </a:xfrm>
        </p:grpSpPr>
        <p:sp>
          <p:nvSpPr>
            <p:cNvPr id="12" name="TextBox 18"/>
            <p:cNvSpPr txBox="1">
              <a:spLocks noChangeArrowheads="1"/>
            </p:cNvSpPr>
            <p:nvPr/>
          </p:nvSpPr>
          <p:spPr bwMode="auto">
            <a:xfrm>
              <a:off x="687414" y="6275014"/>
              <a:ext cx="77271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sz="800">
                  <a:solidFill>
                    <a:schemeClr val="bg1"/>
                  </a:solidFill>
                </a:rPr>
                <a:t>This work is part of a project that has applied for funding from the European Union’s Horizon 2020 research and innovation programme under Grant Agreement No. 691567 (GN4-1).</a:t>
              </a:r>
            </a:p>
          </p:txBody>
        </p:sp>
        <p:pic>
          <p:nvPicPr>
            <p:cNvPr id="13"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272" y="6235404"/>
              <a:ext cx="433675" cy="29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Content Placeholder 3"/>
          <p:cNvSpPr>
            <a:spLocks noGrp="1"/>
          </p:cNvSpPr>
          <p:nvPr>
            <p:ph sz="quarter" idx="12"/>
          </p:nvPr>
        </p:nvSpPr>
        <p:spPr>
          <a:xfrm>
            <a:off x="2070100" y="3559174"/>
            <a:ext cx="5003800" cy="428625"/>
          </a:xfrm>
        </p:spPr>
        <p:txBody>
          <a:bodyPr>
            <a:noAutofit/>
          </a:bodyPr>
          <a:lstStyle>
            <a:lvl1pPr marL="0" indent="0" algn="ctr">
              <a:buNone/>
              <a:defRPr sz="2100" baseline="0">
                <a:solidFill>
                  <a:schemeClr val="bg1"/>
                </a:solidFill>
              </a:defRPr>
            </a:lvl1pPr>
          </a:lstStyle>
          <a:p>
            <a:pPr lvl="0"/>
            <a:r>
              <a:rPr lang="en-US" smtClean="0"/>
              <a:t>Click to edit Master text styles</a:t>
            </a:r>
          </a:p>
        </p:txBody>
      </p:sp>
      <p:sp>
        <p:nvSpPr>
          <p:cNvPr id="16" name="Text Placeholder 4"/>
          <p:cNvSpPr>
            <a:spLocks noGrp="1"/>
          </p:cNvSpPr>
          <p:nvPr>
            <p:ph type="body" sz="quarter" idx="11"/>
          </p:nvPr>
        </p:nvSpPr>
        <p:spPr>
          <a:xfrm>
            <a:off x="2674018" y="4222361"/>
            <a:ext cx="3795964" cy="263127"/>
          </a:xfrm>
        </p:spPr>
        <p:txBody>
          <a:bodyPr>
            <a:normAutofit/>
          </a:bodyPr>
          <a:lstStyle>
            <a:lvl1pPr marL="0" indent="0" algn="ctr">
              <a:buNone/>
              <a:defRPr sz="900" baseline="0">
                <a:solidFill>
                  <a:schemeClr val="bg1"/>
                </a:solidFill>
              </a:defRPr>
            </a:lvl1pPr>
          </a:lstStyle>
          <a:p>
            <a:pPr lvl="0"/>
            <a:r>
              <a:rPr lang="en-US" smtClean="0"/>
              <a:t>Click to edit Master text styles</a:t>
            </a:r>
          </a:p>
        </p:txBody>
      </p:sp>
      <p:sp>
        <p:nvSpPr>
          <p:cNvPr id="18" name="Text Placeholder 6"/>
          <p:cNvSpPr>
            <a:spLocks noGrp="1"/>
          </p:cNvSpPr>
          <p:nvPr>
            <p:ph type="body" sz="quarter" idx="13"/>
          </p:nvPr>
        </p:nvSpPr>
        <p:spPr>
          <a:xfrm>
            <a:off x="341313" y="241300"/>
            <a:ext cx="8510812" cy="334200"/>
          </a:xfrm>
        </p:spPr>
        <p:txBody>
          <a:bodyPr/>
          <a:lstStyle>
            <a:lvl1pPr marL="0" indent="0">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4" name="Slide Number Placeholder 2"/>
          <p:cNvSpPr>
            <a:spLocks noGrp="1"/>
          </p:cNvSpPr>
          <p:nvPr>
            <p:ph type="sldNum" sz="quarter" idx="14"/>
          </p:nvPr>
        </p:nvSpPr>
        <p:spPr/>
        <p:txBody>
          <a:bodyPr/>
          <a:lstStyle>
            <a:lvl1pPr>
              <a:defRPr/>
            </a:lvl1pPr>
          </a:lstStyle>
          <a:p>
            <a:pPr>
              <a:defRPr/>
            </a:pPr>
            <a:fld id="{784ABE61-2D19-A244-B4DC-AC88B79C5F75}" type="slidenum">
              <a:rPr lang="en-GB"/>
              <a:pPr>
                <a:defRPr/>
              </a:pPr>
              <a:t>‹#›</a:t>
            </a:fld>
            <a:endParaRPr lang="en-GB" dirty="0"/>
          </a:p>
        </p:txBody>
      </p:sp>
    </p:spTree>
    <p:extLst>
      <p:ext uri="{BB962C8B-B14F-4D97-AF65-F5344CB8AC3E}">
        <p14:creationId xmlns:p14="http://schemas.microsoft.com/office/powerpoint/2010/main" val="798948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for non project presentations">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C4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dirty="0"/>
          </a:p>
        </p:txBody>
      </p:sp>
      <p:sp>
        <p:nvSpPr>
          <p:cNvPr id="6" name="Rectangle 5"/>
          <p:cNvSpPr/>
          <p:nvPr/>
        </p:nvSpPr>
        <p:spPr>
          <a:xfrm>
            <a:off x="0" y="857250"/>
            <a:ext cx="9144000" cy="5143500"/>
          </a:xfrm>
          <a:prstGeom prst="rect">
            <a:avLst/>
          </a:prstGeom>
          <a:solidFill>
            <a:srgbClr val="1C4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
        <p:nvSpPr>
          <p:cNvPr id="7" name="Rectangle 6"/>
          <p:cNvSpPr/>
          <p:nvPr/>
        </p:nvSpPr>
        <p:spPr>
          <a:xfrm>
            <a:off x="1941513" y="1023938"/>
            <a:ext cx="5602287" cy="3984625"/>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
        <p:nvSpPr>
          <p:cNvPr id="8" name="Title 3"/>
          <p:cNvSpPr txBox="1">
            <a:spLocks/>
          </p:cNvSpPr>
          <p:nvPr/>
        </p:nvSpPr>
        <p:spPr>
          <a:xfrm>
            <a:off x="0" y="2970213"/>
            <a:ext cx="9144000" cy="588962"/>
          </a:xfrm>
          <a:prstGeom prst="rect">
            <a:avLst/>
          </a:prstGeom>
        </p:spPr>
        <p:txBody>
          <a:bodyPr lIns="68580" tIns="34290" rIns="68580" bIns="34290" anchor="ctr">
            <a:norm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algn="ctr" fontAlgn="auto">
              <a:spcAft>
                <a:spcPts val="0"/>
              </a:spcAft>
              <a:defRPr/>
            </a:pPr>
            <a:r>
              <a:rPr lang="en-GB" sz="2100" b="0" dirty="0">
                <a:solidFill>
                  <a:schemeClr val="bg1"/>
                </a:solidFill>
              </a:rPr>
              <a:t>Thank </a:t>
            </a:r>
            <a:r>
              <a:rPr lang="en-GB" sz="2100" b="0" dirty="0" smtClean="0">
                <a:solidFill>
                  <a:schemeClr val="bg1"/>
                </a:solidFill>
              </a:rPr>
              <a:t>you</a:t>
            </a:r>
            <a:endParaRPr lang="en-GB" sz="2100" b="0" dirty="0">
              <a:solidFill>
                <a:schemeClr val="bg1"/>
              </a:solidFill>
            </a:endParaRPr>
          </a:p>
        </p:txBody>
      </p:sp>
      <p:sp>
        <p:nvSpPr>
          <p:cNvPr id="9" name="TextBox 15"/>
          <p:cNvSpPr txBox="1">
            <a:spLocks noChangeArrowheads="1"/>
          </p:cNvSpPr>
          <p:nvPr/>
        </p:nvSpPr>
        <p:spPr bwMode="auto">
          <a:xfrm>
            <a:off x="3001963" y="5622925"/>
            <a:ext cx="31162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GB" sz="1200">
                <a:solidFill>
                  <a:schemeClr val="bg1"/>
                </a:solidFill>
              </a:rPr>
              <a:t>Networks ∙ Services ∙ People         </a:t>
            </a:r>
          </a:p>
          <a:p>
            <a:pPr algn="ctr"/>
            <a:r>
              <a:rPr lang="en-GB" sz="1200">
                <a:solidFill>
                  <a:schemeClr val="bg1"/>
                </a:solidFill>
              </a:rPr>
              <a:t>www.geant.org</a:t>
            </a:r>
          </a:p>
          <a:p>
            <a:pPr algn="ctr"/>
            <a:r>
              <a:rPr lang="en-GB" sz="1200">
                <a:solidFill>
                  <a:schemeClr val="bg1"/>
                </a:solidFill>
              </a:rPr>
              <a:t> </a:t>
            </a:r>
          </a:p>
        </p:txBody>
      </p:sp>
      <p:pic>
        <p:nvPicPr>
          <p:cNvPr id="10"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102225"/>
            <a:ext cx="1219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3"/>
          <p:cNvSpPr>
            <a:spLocks noGrp="1"/>
          </p:cNvSpPr>
          <p:nvPr>
            <p:ph sz="quarter" idx="12"/>
          </p:nvPr>
        </p:nvSpPr>
        <p:spPr>
          <a:xfrm>
            <a:off x="2070100" y="3559174"/>
            <a:ext cx="5003800" cy="428625"/>
          </a:xfrm>
        </p:spPr>
        <p:txBody>
          <a:bodyPr>
            <a:noAutofit/>
          </a:bodyPr>
          <a:lstStyle>
            <a:lvl1pPr marL="0" indent="0" algn="ctr">
              <a:buNone/>
              <a:defRPr sz="2100" baseline="0">
                <a:solidFill>
                  <a:schemeClr val="bg1"/>
                </a:solidFill>
              </a:defRPr>
            </a:lvl1pPr>
          </a:lstStyle>
          <a:p>
            <a:pPr lvl="0"/>
            <a:r>
              <a:rPr lang="en-US" smtClean="0"/>
              <a:t>Click to edit Master text styles</a:t>
            </a:r>
          </a:p>
        </p:txBody>
      </p:sp>
      <p:sp>
        <p:nvSpPr>
          <p:cNvPr id="15" name="Text Placeholder 4"/>
          <p:cNvSpPr>
            <a:spLocks noGrp="1"/>
          </p:cNvSpPr>
          <p:nvPr>
            <p:ph type="body" sz="quarter" idx="13"/>
          </p:nvPr>
        </p:nvSpPr>
        <p:spPr>
          <a:xfrm>
            <a:off x="2674019" y="4227842"/>
            <a:ext cx="3795964" cy="263127"/>
          </a:xfrm>
        </p:spPr>
        <p:txBody>
          <a:bodyPr>
            <a:normAutofit/>
          </a:bodyPr>
          <a:lstStyle>
            <a:lvl1pPr marL="0" indent="0" algn="ctr">
              <a:buNone/>
              <a:defRPr sz="900" baseline="0">
                <a:solidFill>
                  <a:schemeClr val="bg1"/>
                </a:solidFill>
              </a:defRPr>
            </a:lvl1pPr>
          </a:lstStyle>
          <a:p>
            <a:pPr lvl="0"/>
            <a:r>
              <a:rPr lang="en-US" smtClean="0"/>
              <a:t>Click to edit Master text styles</a:t>
            </a:r>
          </a:p>
        </p:txBody>
      </p:sp>
      <p:sp>
        <p:nvSpPr>
          <p:cNvPr id="16" name="Text Placeholder 6"/>
          <p:cNvSpPr>
            <a:spLocks noGrp="1"/>
          </p:cNvSpPr>
          <p:nvPr>
            <p:ph type="body" sz="quarter" idx="14"/>
          </p:nvPr>
        </p:nvSpPr>
        <p:spPr>
          <a:xfrm>
            <a:off x="341313" y="241300"/>
            <a:ext cx="8510812" cy="334200"/>
          </a:xfrm>
        </p:spPr>
        <p:txBody>
          <a:bodyPr/>
          <a:lstStyle>
            <a:lvl1pPr marL="0" indent="0">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2" name="Slide Number Placeholder 2"/>
          <p:cNvSpPr>
            <a:spLocks noGrp="1"/>
          </p:cNvSpPr>
          <p:nvPr>
            <p:ph type="sldNum" sz="quarter" idx="15"/>
          </p:nvPr>
        </p:nvSpPr>
        <p:spPr/>
        <p:txBody>
          <a:bodyPr/>
          <a:lstStyle>
            <a:lvl1pPr>
              <a:defRPr/>
            </a:lvl1pPr>
          </a:lstStyle>
          <a:p>
            <a:pPr>
              <a:defRPr/>
            </a:pPr>
            <a:fld id="{6BB7E80C-1392-EF44-A74D-66365294B59A}" type="slidenum">
              <a:rPr lang="en-GB"/>
              <a:pPr>
                <a:defRPr/>
              </a:pPr>
              <a:t>‹#›</a:t>
            </a:fld>
            <a:endParaRPr lang="en-GB" dirty="0"/>
          </a:p>
        </p:txBody>
      </p:sp>
    </p:spTree>
    <p:extLst>
      <p:ext uri="{BB962C8B-B14F-4D97-AF65-F5344CB8AC3E}">
        <p14:creationId xmlns:p14="http://schemas.microsoft.com/office/powerpoint/2010/main" val="799573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ctrTitle"/>
          </p:nvPr>
        </p:nvSpPr>
        <p:spPr>
          <a:xfrm>
            <a:off x="1439863" y="1989138"/>
            <a:ext cx="6859587" cy="1166812"/>
          </a:xfrm>
        </p:spPr>
        <p:txBody>
          <a:bodyPr/>
          <a:lstStyle>
            <a:lvl1pPr>
              <a:defRPr/>
            </a:lvl1pPr>
          </a:lstStyle>
          <a:p>
            <a:r>
              <a:rPr lang="en-US" dirty="0" smtClean="0"/>
              <a:t>Click to edit Master title style</a:t>
            </a:r>
            <a:endParaRPr lang="en-GB" dirty="0"/>
          </a:p>
        </p:txBody>
      </p:sp>
      <p:sp>
        <p:nvSpPr>
          <p:cNvPr id="5125" name="Rectangle 5"/>
          <p:cNvSpPr>
            <a:spLocks noGrp="1" noChangeArrowheads="1"/>
          </p:cNvSpPr>
          <p:nvPr>
            <p:ph type="subTitle" idx="1"/>
          </p:nvPr>
        </p:nvSpPr>
        <p:spPr>
          <a:xfrm>
            <a:off x="1439863" y="3430588"/>
            <a:ext cx="6859587" cy="1714500"/>
          </a:xfrm>
        </p:spPr>
        <p:txBody>
          <a:bodyPr/>
          <a:lstStyle>
            <a:lvl1pPr marL="0" indent="0">
              <a:buFont typeface="Times" charset="0"/>
              <a:buNone/>
              <a:defRPr sz="2200">
                <a:solidFill>
                  <a:schemeClr val="bg1"/>
                </a:solidFill>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988770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1660"/>
            <a:ext cx="6035675" cy="864096"/>
          </a:xfrm>
        </p:spPr>
        <p:txBody>
          <a:bodyPr/>
          <a:lstStyle>
            <a:lvl1pPr>
              <a:defRPr sz="2300" b="1"/>
            </a:lvl1pPr>
          </a:lstStyle>
          <a:p>
            <a:r>
              <a:rPr lang="en-US" smtClean="0"/>
              <a:t>Click to edit Master title style</a:t>
            </a:r>
            <a:endParaRPr lang="es-ES" dirty="0"/>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Tree>
    <p:extLst>
      <p:ext uri="{BB962C8B-B14F-4D97-AF65-F5344CB8AC3E}">
        <p14:creationId xmlns:p14="http://schemas.microsoft.com/office/powerpoint/2010/main" val="3497589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805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0" y="5164138"/>
            <a:ext cx="9144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eaLnBrk="0" hangingPunct="0">
              <a:defRPr/>
            </a:pPr>
            <a:r>
              <a:rPr lang="en-GB" sz="1400" dirty="0" smtClean="0">
                <a:solidFill>
                  <a:srgbClr val="00B0AC"/>
                </a:solidFill>
                <a:latin typeface="Arial" charset="0"/>
                <a:cs typeface="Arial" charset="0"/>
              </a:rPr>
              <a:t>www.geant.net</a:t>
            </a:r>
          </a:p>
          <a:p>
            <a:pPr algn="ctr" eaLnBrk="0" hangingPunct="0">
              <a:defRPr/>
            </a:pPr>
            <a:endParaRPr lang="en-GB" sz="400" dirty="0" smtClean="0">
              <a:solidFill>
                <a:srgbClr val="00B0AC"/>
              </a:solidFill>
              <a:latin typeface="Arial" charset="0"/>
              <a:cs typeface="Arial" charset="0"/>
            </a:endParaRPr>
          </a:p>
          <a:p>
            <a:pPr algn="ctr" eaLnBrk="0" hangingPunct="0">
              <a:defRPr/>
            </a:pPr>
            <a:r>
              <a:rPr lang="en-GB" sz="300" dirty="0" smtClean="0">
                <a:solidFill>
                  <a:srgbClr val="00B0AC"/>
                </a:solidFill>
                <a:latin typeface="Arial" charset="0"/>
                <a:cs typeface="Arial" charset="0"/>
              </a:rPr>
              <a:t> </a:t>
            </a:r>
          </a:p>
          <a:p>
            <a:pPr algn="ctr" eaLnBrk="0" hangingPunct="0">
              <a:defRPr/>
            </a:pPr>
            <a:r>
              <a:rPr lang="en-GB" sz="1000" dirty="0" smtClean="0">
                <a:solidFill>
                  <a:srgbClr val="00B0AC"/>
                </a:solidFill>
                <a:latin typeface="Arial" charset="0"/>
                <a:cs typeface="Arial" charset="0"/>
              </a:rPr>
              <a:t>www.twitter.com/GEANTnews  |  www.facebook.com/GEANTnetwork  |  www.youtube.com/GEANTtv</a:t>
            </a:r>
          </a:p>
        </p:txBody>
      </p:sp>
      <p:sp>
        <p:nvSpPr>
          <p:cNvPr id="4" name="Text Placeholder 2"/>
          <p:cNvSpPr txBox="1">
            <a:spLocks/>
          </p:cNvSpPr>
          <p:nvPr/>
        </p:nvSpPr>
        <p:spPr>
          <a:xfrm>
            <a:off x="0" y="4724400"/>
            <a:ext cx="9180513" cy="338138"/>
          </a:xfrm>
          <a:prstGeom prst="rect">
            <a:avLst/>
          </a:prstGeom>
        </p:spPr>
        <p:txBody>
          <a:bodyPr>
            <a:normAutofit/>
          </a:bodyPr>
          <a:lstStyle>
            <a:lvl1pPr marL="0" indent="0" algn="ctr" defTabSz="914400" rtl="0" eaLnBrk="1" latinLnBrk="0" hangingPunct="1">
              <a:spcBef>
                <a:spcPct val="20000"/>
              </a:spcBef>
              <a:buFont typeface="Arial" pitchFamily="34" charset="0"/>
              <a:buNone/>
              <a:defRPr sz="4000" kern="1200" baseline="0">
                <a:solidFill>
                  <a:srgbClr val="FFFF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00" dirty="0" smtClean="0">
                <a:solidFill>
                  <a:srgbClr val="00B0AC"/>
                </a:solidFill>
                <a:latin typeface="Gill Sans MT"/>
                <a:cs typeface="Arial" pitchFamily="34" charset="0"/>
              </a:rPr>
              <a:t>Connect | Communicate | Collaborate</a:t>
            </a:r>
          </a:p>
        </p:txBody>
      </p:sp>
    </p:spTree>
    <p:extLst>
      <p:ext uri="{BB962C8B-B14F-4D97-AF65-F5344CB8AC3E}">
        <p14:creationId xmlns:p14="http://schemas.microsoft.com/office/powerpoint/2010/main" val="241085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Placeholder 1"/>
          <p:cNvSpPr>
            <a:spLocks noGrp="1"/>
          </p:cNvSpPr>
          <p:nvPr>
            <p:ph type="title"/>
          </p:nvPr>
        </p:nvSpPr>
        <p:spPr>
          <a:xfrm>
            <a:off x="341733" y="74646"/>
            <a:ext cx="7209065" cy="1325563"/>
          </a:xfrm>
          <a:prstGeom prst="rect">
            <a:avLst/>
          </a:prstGeom>
        </p:spPr>
        <p:txBody>
          <a:bodyPr rtlCol="0">
            <a:normAutofit/>
          </a:bodyPr>
          <a:lstStyle/>
          <a:p>
            <a:r>
              <a:rPr lang="en-US" smtClean="0"/>
              <a:t>Click to edit Master title style</a:t>
            </a:r>
            <a:endParaRPr lang="en-GB" dirty="0"/>
          </a:p>
        </p:txBody>
      </p:sp>
      <p:sp>
        <p:nvSpPr>
          <p:cNvPr id="4" name="Slide Number Placeholder 5"/>
          <p:cNvSpPr>
            <a:spLocks noGrp="1"/>
          </p:cNvSpPr>
          <p:nvPr>
            <p:ph type="sldNum" sz="quarter" idx="10"/>
          </p:nvPr>
        </p:nvSpPr>
        <p:spPr/>
        <p:txBody>
          <a:bodyPr/>
          <a:lstStyle>
            <a:lvl1pPr>
              <a:defRPr/>
            </a:lvl1pPr>
          </a:lstStyle>
          <a:p>
            <a:pPr>
              <a:defRPr/>
            </a:pPr>
            <a:fld id="{E7239851-CD20-E541-A8F3-BE079784CD5C}" type="slidenum">
              <a:rPr lang="en-GB"/>
              <a:pPr>
                <a:defRPr/>
              </a:pPr>
              <a:t>‹#›</a:t>
            </a:fld>
            <a:endParaRPr lang="en-GB" dirty="0"/>
          </a:p>
        </p:txBody>
      </p:sp>
    </p:spTree>
    <p:extLst>
      <p:ext uri="{BB962C8B-B14F-4D97-AF65-F5344CB8AC3E}">
        <p14:creationId xmlns:p14="http://schemas.microsoft.com/office/powerpoint/2010/main" val="143835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1825625"/>
            <a:ext cx="417195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lvl1pPr>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5"/>
          <p:cNvSpPr>
            <a:spLocks noGrp="1"/>
          </p:cNvSpPr>
          <p:nvPr>
            <p:ph type="sldNum" sz="quarter" idx="10"/>
          </p:nvPr>
        </p:nvSpPr>
        <p:spPr/>
        <p:txBody>
          <a:bodyPr/>
          <a:lstStyle>
            <a:lvl1pPr>
              <a:defRPr/>
            </a:lvl1pPr>
          </a:lstStyle>
          <a:p>
            <a:pPr>
              <a:defRPr/>
            </a:pPr>
            <a:fld id="{D452B238-BECF-A740-972B-315605286D81}" type="slidenum">
              <a:rPr lang="en-GB"/>
              <a:pPr>
                <a:defRPr/>
              </a:pPr>
              <a:t>‹#›</a:t>
            </a:fld>
            <a:endParaRPr lang="en-GB" dirty="0"/>
          </a:p>
        </p:txBody>
      </p:sp>
    </p:spTree>
    <p:extLst>
      <p:ext uri="{BB962C8B-B14F-4D97-AF65-F5344CB8AC3E}">
        <p14:creationId xmlns:p14="http://schemas.microsoft.com/office/powerpoint/2010/main" val="183068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1" y="1681163"/>
            <a:ext cx="413623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1951" y="2489201"/>
            <a:ext cx="4164806"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itle Placeholder 1"/>
          <p:cNvSpPr>
            <a:spLocks noGrp="1"/>
          </p:cNvSpPr>
          <p:nvPr>
            <p:ph type="title"/>
          </p:nvPr>
        </p:nvSpPr>
        <p:spPr>
          <a:xfrm>
            <a:off x="341733" y="74646"/>
            <a:ext cx="7209065" cy="1325563"/>
          </a:xfrm>
          <a:prstGeom prst="rect">
            <a:avLst/>
          </a:prstGeom>
        </p:spPr>
        <p:txBody>
          <a:bodyPr rtlCol="0">
            <a:normAutofit/>
          </a:bodyPr>
          <a:lstStyle/>
          <a:p>
            <a:r>
              <a:rPr lang="en-US" smtClean="0"/>
              <a:t>Click to edit Master title style</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27367FC7-CA23-7B45-9AB1-61978660FC11}" type="slidenum">
              <a:rPr lang="en-GB"/>
              <a:pPr>
                <a:defRPr/>
              </a:pPr>
              <a:t>‹#›</a:t>
            </a:fld>
            <a:endParaRPr lang="en-GB" dirty="0"/>
          </a:p>
        </p:txBody>
      </p:sp>
    </p:spTree>
    <p:extLst>
      <p:ext uri="{BB962C8B-B14F-4D97-AF65-F5344CB8AC3E}">
        <p14:creationId xmlns:p14="http://schemas.microsoft.com/office/powerpoint/2010/main" val="29477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cxnSp>
        <p:nvCxnSpPr>
          <p:cNvPr id="4" name="Straight Connector 3"/>
          <p:cNvCxnSpPr/>
          <p:nvPr/>
        </p:nvCxnSpPr>
        <p:spPr>
          <a:xfrm>
            <a:off x="6240463" y="153193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451600" y="1531938"/>
            <a:ext cx="0" cy="468312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33376" y="1524000"/>
            <a:ext cx="5898092" cy="4652963"/>
          </a:xfrm>
        </p:spPr>
        <p:txBody>
          <a:bodyPr/>
          <a:lstStyle>
            <a:lvl1pPr>
              <a:defRPr sz="20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Placeholder 1"/>
          <p:cNvSpPr>
            <a:spLocks noGrp="1"/>
          </p:cNvSpPr>
          <p:nvPr>
            <p:ph type="title"/>
          </p:nvPr>
        </p:nvSpPr>
        <p:spPr>
          <a:xfrm>
            <a:off x="341733" y="74646"/>
            <a:ext cx="7209065" cy="1325563"/>
          </a:xfrm>
          <a:prstGeom prst="rect">
            <a:avLst/>
          </a:prstGeom>
        </p:spPr>
        <p:txBody>
          <a:bodyPr rtlCol="0">
            <a:normAutofit/>
          </a:bodyPr>
          <a:lstStyle/>
          <a:p>
            <a:r>
              <a:rPr lang="en-US" smtClean="0"/>
              <a:t>Click to edit Master title style</a:t>
            </a:r>
            <a:endParaRPr lang="en-GB" dirty="0"/>
          </a:p>
        </p:txBody>
      </p:sp>
      <p:sp>
        <p:nvSpPr>
          <p:cNvPr id="6" name="Slide Number Placeholder 5"/>
          <p:cNvSpPr>
            <a:spLocks noGrp="1"/>
          </p:cNvSpPr>
          <p:nvPr>
            <p:ph type="sldNum" sz="quarter" idx="10"/>
          </p:nvPr>
        </p:nvSpPr>
        <p:spPr/>
        <p:txBody>
          <a:bodyPr/>
          <a:lstStyle>
            <a:lvl1pPr algn="r">
              <a:defRPr smtClean="0"/>
            </a:lvl1pPr>
          </a:lstStyle>
          <a:p>
            <a:pPr>
              <a:defRPr/>
            </a:pPr>
            <a:fld id="{23BCE51C-24FD-A34A-A385-4FFB56381625}" type="slidenum">
              <a:rPr lang="en-GB"/>
              <a:pPr>
                <a:defRPr/>
              </a:pPr>
              <a:t>‹#›</a:t>
            </a:fld>
            <a:endParaRPr lang="en-GB"/>
          </a:p>
        </p:txBody>
      </p:sp>
    </p:spTree>
    <p:extLst>
      <p:ext uri="{BB962C8B-B14F-4D97-AF65-F5344CB8AC3E}">
        <p14:creationId xmlns:p14="http://schemas.microsoft.com/office/powerpoint/2010/main" val="210143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733" y="74646"/>
            <a:ext cx="7209065" cy="1325563"/>
          </a:xfrm>
          <a:prstGeom prst="rect">
            <a:avLst/>
          </a:prstGeom>
        </p:spPr>
        <p:txBody>
          <a:bodyPr rtlCol="0">
            <a:normAutofit/>
          </a:bodyPr>
          <a:lstStyle/>
          <a:p>
            <a:r>
              <a:rPr lang="en-US" smtClean="0"/>
              <a:t>Click to edit Master title style</a:t>
            </a:r>
            <a:endParaRPr lang="en-GB" dirty="0"/>
          </a:p>
        </p:txBody>
      </p:sp>
      <p:sp>
        <p:nvSpPr>
          <p:cNvPr id="3" name="Slide Number Placeholder 5"/>
          <p:cNvSpPr>
            <a:spLocks noGrp="1"/>
          </p:cNvSpPr>
          <p:nvPr>
            <p:ph type="sldNum" sz="quarter" idx="10"/>
          </p:nvPr>
        </p:nvSpPr>
        <p:spPr/>
        <p:txBody>
          <a:bodyPr/>
          <a:lstStyle>
            <a:lvl1pPr>
              <a:defRPr/>
            </a:lvl1pPr>
          </a:lstStyle>
          <a:p>
            <a:pPr>
              <a:defRPr/>
            </a:pPr>
            <a:fld id="{4A323191-A5F7-634E-B785-31A07659F134}" type="slidenum">
              <a:rPr lang="en-GB"/>
              <a:pPr>
                <a:defRPr/>
              </a:pPr>
              <a:t>‹#›</a:t>
            </a:fld>
            <a:endParaRPr lang="en-GB" dirty="0"/>
          </a:p>
        </p:txBody>
      </p:sp>
    </p:spTree>
    <p:extLst>
      <p:ext uri="{BB962C8B-B14F-4D97-AF65-F5344CB8AC3E}">
        <p14:creationId xmlns:p14="http://schemas.microsoft.com/office/powerpoint/2010/main" val="264727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Rectangle 3"/>
          <p:cNvSpPr/>
          <p:nvPr/>
        </p:nvSpPr>
        <p:spPr>
          <a:xfrm>
            <a:off x="0" y="1676400"/>
            <a:ext cx="9144000" cy="2165350"/>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itle Placeholder 1"/>
          <p:cNvSpPr>
            <a:spLocks noGrp="1"/>
          </p:cNvSpPr>
          <p:nvPr>
            <p:ph type="title"/>
          </p:nvPr>
        </p:nvSpPr>
        <p:spPr>
          <a:xfrm>
            <a:off x="341733" y="74646"/>
            <a:ext cx="7209065" cy="1325563"/>
          </a:xfrm>
          <a:prstGeom prst="rect">
            <a:avLst/>
          </a:prstGeom>
        </p:spPr>
        <p:txBody>
          <a:bodyPr rtlCol="0">
            <a:normAutofit/>
          </a:bodyPr>
          <a:lstStyle/>
          <a:p>
            <a:r>
              <a:rPr lang="en-US" smtClean="0"/>
              <a:t>Click to edit Master title style</a:t>
            </a:r>
            <a:endParaRPr lang="en-GB" dirty="0"/>
          </a:p>
        </p:txBody>
      </p:sp>
      <p:sp>
        <p:nvSpPr>
          <p:cNvPr id="6" name="Text Placeholder 5"/>
          <p:cNvSpPr>
            <a:spLocks noGrp="1"/>
          </p:cNvSpPr>
          <p:nvPr>
            <p:ph type="body" sz="quarter" idx="13"/>
          </p:nvPr>
        </p:nvSpPr>
        <p:spPr>
          <a:xfrm>
            <a:off x="352928" y="4083050"/>
            <a:ext cx="8406062" cy="21813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3"/>
          <p:cNvSpPr>
            <a:spLocks noGrp="1"/>
          </p:cNvSpPr>
          <p:nvPr>
            <p:ph type="sldNum" sz="quarter" idx="14"/>
          </p:nvPr>
        </p:nvSpPr>
        <p:spPr/>
        <p:txBody>
          <a:bodyPr/>
          <a:lstStyle>
            <a:lvl1pPr>
              <a:defRPr/>
            </a:lvl1pPr>
          </a:lstStyle>
          <a:p>
            <a:pPr>
              <a:defRPr/>
            </a:pPr>
            <a:fld id="{046790EE-9A54-6F40-937E-7A754979D688}" type="slidenum">
              <a:rPr lang="en-GB"/>
              <a:pPr>
                <a:defRPr/>
              </a:pPr>
              <a:t>‹#›</a:t>
            </a:fld>
            <a:endParaRPr lang="en-GB"/>
          </a:p>
        </p:txBody>
      </p:sp>
    </p:spTree>
    <p:extLst>
      <p:ext uri="{BB962C8B-B14F-4D97-AF65-F5344CB8AC3E}">
        <p14:creationId xmlns:p14="http://schemas.microsoft.com/office/powerpoint/2010/main" val="194970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Rectangle 3"/>
          <p:cNvSpPr/>
          <p:nvPr/>
        </p:nvSpPr>
        <p:spPr>
          <a:xfrm>
            <a:off x="0" y="3857625"/>
            <a:ext cx="9144000" cy="2166938"/>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itle Placeholder 1"/>
          <p:cNvSpPr>
            <a:spLocks noGrp="1"/>
          </p:cNvSpPr>
          <p:nvPr>
            <p:ph type="title"/>
          </p:nvPr>
        </p:nvSpPr>
        <p:spPr>
          <a:xfrm>
            <a:off x="341733" y="74646"/>
            <a:ext cx="7209065" cy="1325563"/>
          </a:xfrm>
          <a:prstGeom prst="rect">
            <a:avLst/>
          </a:prstGeom>
        </p:spPr>
        <p:txBody>
          <a:bodyPr rtlCol="0">
            <a:normAutofit/>
          </a:bodyPr>
          <a:lstStyle/>
          <a:p>
            <a:r>
              <a:rPr lang="en-US" smtClean="0"/>
              <a:t>Click to edit Master title style</a:t>
            </a:r>
            <a:endParaRPr lang="en-GB" dirty="0"/>
          </a:p>
        </p:txBody>
      </p:sp>
      <p:sp>
        <p:nvSpPr>
          <p:cNvPr id="7" name="Text Placeholder 6"/>
          <p:cNvSpPr>
            <a:spLocks noGrp="1"/>
          </p:cNvSpPr>
          <p:nvPr>
            <p:ph type="body" sz="quarter" idx="13"/>
          </p:nvPr>
        </p:nvSpPr>
        <p:spPr>
          <a:xfrm>
            <a:off x="336215" y="1524586"/>
            <a:ext cx="8486943" cy="21009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3"/>
          <p:cNvSpPr>
            <a:spLocks noGrp="1"/>
          </p:cNvSpPr>
          <p:nvPr>
            <p:ph type="sldNum" sz="quarter" idx="14"/>
          </p:nvPr>
        </p:nvSpPr>
        <p:spPr/>
        <p:txBody>
          <a:bodyPr/>
          <a:lstStyle>
            <a:lvl1pPr>
              <a:defRPr/>
            </a:lvl1pPr>
          </a:lstStyle>
          <a:p>
            <a:pPr>
              <a:defRPr/>
            </a:pPr>
            <a:fld id="{13EC192A-0195-124D-93A9-0BA8C759407B}" type="slidenum">
              <a:rPr lang="en-GB"/>
              <a:pPr>
                <a:defRPr/>
              </a:pPr>
              <a:t>‹#›</a:t>
            </a:fld>
            <a:endParaRPr lang="en-GB"/>
          </a:p>
        </p:txBody>
      </p:sp>
    </p:spTree>
    <p:extLst>
      <p:ext uri="{BB962C8B-B14F-4D97-AF65-F5344CB8AC3E}">
        <p14:creationId xmlns:p14="http://schemas.microsoft.com/office/powerpoint/2010/main" val="11146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651518"/>
            <a:ext cx="4629150" cy="4209532"/>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42900" y="1642188"/>
            <a:ext cx="3236119" cy="422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Title Placeholder 1"/>
          <p:cNvSpPr>
            <a:spLocks noGrp="1"/>
          </p:cNvSpPr>
          <p:nvPr>
            <p:ph type="title"/>
          </p:nvPr>
        </p:nvSpPr>
        <p:spPr>
          <a:xfrm>
            <a:off x="341733" y="74646"/>
            <a:ext cx="7209065" cy="1325563"/>
          </a:xfrm>
          <a:prstGeom prst="rect">
            <a:avLst/>
          </a:prstGeom>
        </p:spPr>
        <p:txBody>
          <a:bodyPr rtlCol="0">
            <a:normAutofit/>
          </a:bodyPr>
          <a:lstStyle/>
          <a:p>
            <a:r>
              <a:rPr lang="en-US" smtClean="0"/>
              <a:t>Click to edit Master title style</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D5090D45-4FD9-A14F-9C7F-E03610B7AE32}" type="slidenum">
              <a:rPr lang="en-GB"/>
              <a:pPr>
                <a:defRPr/>
              </a:pPr>
              <a:t>‹#›</a:t>
            </a:fld>
            <a:endParaRPr lang="en-GB" dirty="0"/>
          </a:p>
        </p:txBody>
      </p:sp>
    </p:spTree>
    <p:extLst>
      <p:ext uri="{BB962C8B-B14F-4D97-AF65-F5344CB8AC3E}">
        <p14:creationId xmlns:p14="http://schemas.microsoft.com/office/powerpoint/2010/main" val="37414662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theme" Target="../theme/theme2.xml"/><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0838" y="203200"/>
            <a:ext cx="678021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a:t>
            </a:r>
            <a:br>
              <a:rPr lang="en-US"/>
            </a:br>
            <a:r>
              <a:rPr lang="en-US"/>
              <a:t>subtitle</a:t>
            </a:r>
            <a:endParaRPr lang="en-GB"/>
          </a:p>
        </p:txBody>
      </p:sp>
      <p:sp>
        <p:nvSpPr>
          <p:cNvPr id="1027" name="Text Placeholder 2"/>
          <p:cNvSpPr>
            <a:spLocks noGrp="1"/>
          </p:cNvSpPr>
          <p:nvPr>
            <p:ph type="body" idx="1"/>
          </p:nvPr>
        </p:nvSpPr>
        <p:spPr bwMode="auto">
          <a:xfrm>
            <a:off x="333375" y="1524000"/>
            <a:ext cx="8181975"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8296275" y="6405563"/>
            <a:ext cx="555625" cy="274637"/>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ea typeface="+mn-ea"/>
                <a:cs typeface="+mn-cs"/>
              </a:defRPr>
            </a:lvl1pPr>
          </a:lstStyle>
          <a:p>
            <a:pPr>
              <a:defRPr/>
            </a:pPr>
            <a:fld id="{A62A6AB3-BD43-8645-8D14-C4B406F37C88}" type="slidenum">
              <a:rPr lang="en-GB"/>
              <a:pPr>
                <a:defRPr/>
              </a:pPr>
              <a:t>‹#›</a:t>
            </a:fld>
            <a:endParaRPr lang="en-GB" dirty="0"/>
          </a:p>
        </p:txBody>
      </p:sp>
      <p:cxnSp>
        <p:nvCxnSpPr>
          <p:cNvPr id="13" name="Straight Connector 12"/>
          <p:cNvCxnSpPr/>
          <p:nvPr/>
        </p:nvCxnSpPr>
        <p:spPr>
          <a:xfrm>
            <a:off x="427038" y="6413500"/>
            <a:ext cx="8362950" cy="0"/>
          </a:xfrm>
          <a:prstGeom prst="line">
            <a:avLst/>
          </a:prstGeom>
          <a:ln w="12700" cap="rnd">
            <a:solidFill>
              <a:srgbClr val="ED1556"/>
            </a:solidFill>
          </a:ln>
        </p:spPr>
        <p:style>
          <a:lnRef idx="1">
            <a:schemeClr val="accent1"/>
          </a:lnRef>
          <a:fillRef idx="0">
            <a:schemeClr val="accent1"/>
          </a:fillRef>
          <a:effectRef idx="0">
            <a:schemeClr val="accent1"/>
          </a:effectRef>
          <a:fontRef idx="minor">
            <a:schemeClr val="tx1"/>
          </a:fontRef>
        </p:style>
      </p:cxnSp>
      <p:sp>
        <p:nvSpPr>
          <p:cNvPr id="1030" name="TextBox 4"/>
          <p:cNvSpPr txBox="1">
            <a:spLocks noChangeArrowheads="1"/>
          </p:cNvSpPr>
          <p:nvPr/>
        </p:nvSpPr>
        <p:spPr bwMode="auto">
          <a:xfrm>
            <a:off x="355600" y="6457950"/>
            <a:ext cx="3116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sz="1000">
                <a:solidFill>
                  <a:srgbClr val="003F5E"/>
                </a:solidFill>
              </a:rPr>
              <a:t>Networks ∙ Services ∙ People           </a:t>
            </a:r>
            <a:r>
              <a:rPr lang="en-GB" sz="1000" i="1">
                <a:solidFill>
                  <a:srgbClr val="004361"/>
                </a:solidFill>
              </a:rPr>
              <a:t>www.geant.org</a:t>
            </a:r>
          </a:p>
          <a:p>
            <a:r>
              <a:rPr lang="en-GB" sz="1000">
                <a:solidFill>
                  <a:srgbClr val="003F5E"/>
                </a:solidFill>
              </a:rPr>
              <a:t> </a:t>
            </a:r>
          </a:p>
        </p:txBody>
      </p:sp>
      <p:pic>
        <p:nvPicPr>
          <p:cNvPr id="1031" name="Picture 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234238" y="219075"/>
            <a:ext cx="16922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23838" y="1016000"/>
            <a:ext cx="8678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7" r:id="rId1"/>
    <p:sldLayoutId id="2147483671" r:id="rId2"/>
    <p:sldLayoutId id="2147483672" r:id="rId3"/>
    <p:sldLayoutId id="2147483673" r:id="rId4"/>
    <p:sldLayoutId id="2147483678" r:id="rId5"/>
    <p:sldLayoutId id="2147483674" r:id="rId6"/>
    <p:sldLayoutId id="2147483679" r:id="rId7"/>
    <p:sldLayoutId id="2147483680" r:id="rId8"/>
    <p:sldLayoutId id="2147483675" r:id="rId9"/>
    <p:sldLayoutId id="2147483676" r:id="rId10"/>
    <p:sldLayoutId id="2147483681" r:id="rId11"/>
    <p:sldLayoutId id="2147483682" r:id="rId12"/>
    <p:sldLayoutId id="2147483683" r:id="rId13"/>
  </p:sldLayoutIdLst>
  <p:hf hdr="0" ftr="0" dt="0"/>
  <p:txStyles>
    <p:titleStyle>
      <a:lvl1pPr algn="l" rtl="0" eaLnBrk="1" fontAlgn="base" hangingPunct="1">
        <a:lnSpc>
          <a:spcPct val="90000"/>
        </a:lnSpc>
        <a:spcBef>
          <a:spcPct val="0"/>
        </a:spcBef>
        <a:spcAft>
          <a:spcPct val="0"/>
        </a:spcAft>
        <a:defRPr sz="2400" b="1" kern="1200">
          <a:solidFill>
            <a:srgbClr val="004361"/>
          </a:solidFill>
          <a:latin typeface="+mn-lt"/>
          <a:ea typeface="ＭＳ Ｐゴシック" charset="0"/>
          <a:cs typeface="Verdana" panose="020B0604030504040204" pitchFamily="34" charset="0"/>
        </a:defRPr>
      </a:lvl1pPr>
      <a:lvl2pPr algn="l" rtl="0" eaLnBrk="1" fontAlgn="base" hangingPunct="1">
        <a:lnSpc>
          <a:spcPct val="90000"/>
        </a:lnSpc>
        <a:spcBef>
          <a:spcPct val="0"/>
        </a:spcBef>
        <a:spcAft>
          <a:spcPct val="0"/>
        </a:spcAft>
        <a:defRPr sz="2400" b="1">
          <a:solidFill>
            <a:srgbClr val="004361"/>
          </a:solidFill>
          <a:latin typeface="Calibri" charset="0"/>
          <a:ea typeface="ＭＳ Ｐゴシック" charset="0"/>
          <a:cs typeface="Verdana" charset="0"/>
        </a:defRPr>
      </a:lvl2pPr>
      <a:lvl3pPr algn="l" rtl="0" eaLnBrk="1" fontAlgn="base" hangingPunct="1">
        <a:lnSpc>
          <a:spcPct val="90000"/>
        </a:lnSpc>
        <a:spcBef>
          <a:spcPct val="0"/>
        </a:spcBef>
        <a:spcAft>
          <a:spcPct val="0"/>
        </a:spcAft>
        <a:defRPr sz="2400" b="1">
          <a:solidFill>
            <a:srgbClr val="004361"/>
          </a:solidFill>
          <a:latin typeface="Calibri" charset="0"/>
          <a:ea typeface="ＭＳ Ｐゴシック" charset="0"/>
          <a:cs typeface="Verdana" charset="0"/>
        </a:defRPr>
      </a:lvl3pPr>
      <a:lvl4pPr algn="l" rtl="0" eaLnBrk="1" fontAlgn="base" hangingPunct="1">
        <a:lnSpc>
          <a:spcPct val="90000"/>
        </a:lnSpc>
        <a:spcBef>
          <a:spcPct val="0"/>
        </a:spcBef>
        <a:spcAft>
          <a:spcPct val="0"/>
        </a:spcAft>
        <a:defRPr sz="2400" b="1">
          <a:solidFill>
            <a:srgbClr val="004361"/>
          </a:solidFill>
          <a:latin typeface="Calibri" charset="0"/>
          <a:ea typeface="ＭＳ Ｐゴシック" charset="0"/>
          <a:cs typeface="Verdana" charset="0"/>
        </a:defRPr>
      </a:lvl4pPr>
      <a:lvl5pPr algn="l" rtl="0" eaLnBrk="1" fontAlgn="base" hangingPunct="1">
        <a:lnSpc>
          <a:spcPct val="90000"/>
        </a:lnSpc>
        <a:spcBef>
          <a:spcPct val="0"/>
        </a:spcBef>
        <a:spcAft>
          <a:spcPct val="0"/>
        </a:spcAft>
        <a:defRPr sz="2400" b="1">
          <a:solidFill>
            <a:srgbClr val="004361"/>
          </a:solidFill>
          <a:latin typeface="Calibri" charset="0"/>
          <a:ea typeface="ＭＳ Ｐゴシック" charset="0"/>
          <a:cs typeface="Verdana" charset="0"/>
        </a:defRPr>
      </a:lvl5pPr>
      <a:lvl6pPr marL="457200" algn="l" rtl="0" eaLnBrk="1" fontAlgn="base" hangingPunct="1">
        <a:lnSpc>
          <a:spcPct val="90000"/>
        </a:lnSpc>
        <a:spcBef>
          <a:spcPct val="0"/>
        </a:spcBef>
        <a:spcAft>
          <a:spcPct val="0"/>
        </a:spcAft>
        <a:defRPr sz="2400" b="1">
          <a:solidFill>
            <a:srgbClr val="004361"/>
          </a:solidFill>
          <a:latin typeface="Calibri" charset="0"/>
          <a:ea typeface="ＭＳ Ｐゴシック" charset="0"/>
          <a:cs typeface="Verdana" charset="0"/>
        </a:defRPr>
      </a:lvl6pPr>
      <a:lvl7pPr marL="914400" algn="l" rtl="0" eaLnBrk="1" fontAlgn="base" hangingPunct="1">
        <a:lnSpc>
          <a:spcPct val="90000"/>
        </a:lnSpc>
        <a:spcBef>
          <a:spcPct val="0"/>
        </a:spcBef>
        <a:spcAft>
          <a:spcPct val="0"/>
        </a:spcAft>
        <a:defRPr sz="2400" b="1">
          <a:solidFill>
            <a:srgbClr val="004361"/>
          </a:solidFill>
          <a:latin typeface="Calibri" charset="0"/>
          <a:ea typeface="ＭＳ Ｐゴシック" charset="0"/>
          <a:cs typeface="Verdana" charset="0"/>
        </a:defRPr>
      </a:lvl7pPr>
      <a:lvl8pPr marL="1371600" algn="l" rtl="0" eaLnBrk="1" fontAlgn="base" hangingPunct="1">
        <a:lnSpc>
          <a:spcPct val="90000"/>
        </a:lnSpc>
        <a:spcBef>
          <a:spcPct val="0"/>
        </a:spcBef>
        <a:spcAft>
          <a:spcPct val="0"/>
        </a:spcAft>
        <a:defRPr sz="2400" b="1">
          <a:solidFill>
            <a:srgbClr val="004361"/>
          </a:solidFill>
          <a:latin typeface="Calibri" charset="0"/>
          <a:ea typeface="ＭＳ Ｐゴシック" charset="0"/>
          <a:cs typeface="Verdana" charset="0"/>
        </a:defRPr>
      </a:lvl8pPr>
      <a:lvl9pPr marL="1828800" algn="l" rtl="0" eaLnBrk="1" fontAlgn="base" hangingPunct="1">
        <a:lnSpc>
          <a:spcPct val="90000"/>
        </a:lnSpc>
        <a:spcBef>
          <a:spcPct val="0"/>
        </a:spcBef>
        <a:spcAft>
          <a:spcPct val="0"/>
        </a:spcAft>
        <a:defRPr sz="2400" b="1">
          <a:solidFill>
            <a:srgbClr val="004361"/>
          </a:solidFill>
          <a:latin typeface="Calibri" charset="0"/>
          <a:ea typeface="ＭＳ Ｐゴシック" charset="0"/>
          <a:cs typeface="Verdana" charset="0"/>
        </a:defRPr>
      </a:lvl9pPr>
    </p:titleStyle>
    <p:bodyStyle>
      <a:lvl1pPr marL="228600" indent="-228600" algn="l" rtl="0" eaLnBrk="1" fontAlgn="base" hangingPunct="1">
        <a:lnSpc>
          <a:spcPct val="90000"/>
        </a:lnSpc>
        <a:spcBef>
          <a:spcPts val="1000"/>
        </a:spcBef>
        <a:spcAft>
          <a:spcPct val="0"/>
        </a:spcAft>
        <a:buFont typeface="Arial" charset="0"/>
        <a:buChar char="•"/>
        <a:defRPr sz="2000" kern="1200">
          <a:solidFill>
            <a:srgbClr val="004360"/>
          </a:solidFill>
          <a:latin typeface="+mn-lt"/>
          <a:ea typeface="ＭＳ Ｐゴシック"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charset="0"/>
        <a:buChar char="•"/>
        <a:defRPr kern="1200">
          <a:solidFill>
            <a:srgbClr val="004361"/>
          </a:solidFill>
          <a:latin typeface="+mn-lt"/>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charset="0"/>
        <a:buChar char="•"/>
        <a:defRPr sz="1600" kern="1200">
          <a:solidFill>
            <a:srgbClr val="003F5E"/>
          </a:solidFill>
          <a:latin typeface="+mn-lt"/>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charset="0"/>
        <a:buChar char="•"/>
        <a:defRPr sz="1600" kern="1200">
          <a:solidFill>
            <a:srgbClr val="004360"/>
          </a:solidFill>
          <a:latin typeface="+mn-lt"/>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charset="0"/>
        <a:buChar char="•"/>
        <a:defRPr sz="1600" kern="1200">
          <a:solidFill>
            <a:srgbClr val="004360"/>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3813"/>
            <a:ext cx="9180513"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5"/>
          <p:cNvSpPr>
            <a:spLocks noGrp="1" noChangeArrowheads="1"/>
          </p:cNvSpPr>
          <p:nvPr>
            <p:ph type="body" idx="1"/>
          </p:nvPr>
        </p:nvSpPr>
        <p:spPr bwMode="auto">
          <a:xfrm>
            <a:off x="685800" y="13731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Rectangle 4"/>
          <p:cNvSpPr>
            <a:spLocks noGrp="1" noChangeArrowheads="1"/>
          </p:cNvSpPr>
          <p:nvPr>
            <p:ph type="title"/>
          </p:nvPr>
        </p:nvSpPr>
        <p:spPr bwMode="auto">
          <a:xfrm>
            <a:off x="685800" y="333375"/>
            <a:ext cx="6035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GB" dirty="0"/>
              <a:t/>
            </a:r>
            <a:br>
              <a:rPr lang="en-GB" dirty="0"/>
            </a:br>
            <a:r>
              <a:rPr lang="en-GB" dirty="0"/>
              <a:t>Click to edit Master title style</a:t>
            </a:r>
          </a:p>
        </p:txBody>
      </p:sp>
      <p:sp>
        <p:nvSpPr>
          <p:cNvPr id="1029" name="Rectangle 8"/>
          <p:cNvSpPr>
            <a:spLocks noChangeArrowheads="1"/>
          </p:cNvSpPr>
          <p:nvPr/>
        </p:nvSpPr>
        <p:spPr bwMode="auto">
          <a:xfrm>
            <a:off x="8583613" y="6556375"/>
            <a:ext cx="4524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fld id="{EFB4775B-52E0-4140-9E98-962707114FDD}" type="slidenum">
              <a:rPr lang="en-GB" sz="1100">
                <a:solidFill>
                  <a:srgbClr val="FFFFFF"/>
                </a:solidFill>
                <a:latin typeface="Arial" charset="0"/>
              </a:rPr>
              <a:pPr eaLnBrk="0" hangingPunct="0"/>
              <a:t>‹#›</a:t>
            </a:fld>
            <a:endParaRPr lang="en-GB" sz="1100">
              <a:solidFill>
                <a:srgbClr val="FFFFFF"/>
              </a:solidFill>
              <a:latin typeface="Arial" charset="0"/>
            </a:endParaRPr>
          </a:p>
        </p:txBody>
      </p:sp>
      <p:sp>
        <p:nvSpPr>
          <p:cNvPr id="1030" name="TextBox 3"/>
          <p:cNvSpPr txBox="1">
            <a:spLocks noChangeArrowheads="1"/>
          </p:cNvSpPr>
          <p:nvPr/>
        </p:nvSpPr>
        <p:spPr bwMode="auto">
          <a:xfrm>
            <a:off x="481013" y="6575425"/>
            <a:ext cx="28797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0" hangingPunct="0">
              <a:defRPr/>
            </a:pPr>
            <a:r>
              <a:rPr lang="en-GB" sz="1000" dirty="0" smtClean="0">
                <a:solidFill>
                  <a:srgbClr val="0A6877"/>
                </a:solidFill>
                <a:latin typeface="Arial" charset="0"/>
              </a:rPr>
              <a:t>Connect | Communicate | Collaborate</a:t>
            </a:r>
          </a:p>
          <a:p>
            <a:pPr eaLnBrk="0" hangingPunct="0">
              <a:defRPr/>
            </a:pPr>
            <a:endParaRPr lang="en-GB" dirty="0" smtClean="0">
              <a:solidFill>
                <a:srgbClr val="074359"/>
              </a:solidFill>
            </a:endParaRPr>
          </a:p>
        </p:txBody>
      </p:sp>
    </p:spTree>
    <p:extLst>
      <p:ext uri="{BB962C8B-B14F-4D97-AF65-F5344CB8AC3E}">
        <p14:creationId xmlns:p14="http://schemas.microsoft.com/office/powerpoint/2010/main" val="263460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3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3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3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3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3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500" b="1">
          <a:solidFill>
            <a:schemeClr val="bg1"/>
          </a:solidFill>
          <a:latin typeface="Arial" charset="0"/>
        </a:defRPr>
      </a:lvl6pPr>
      <a:lvl7pPr marL="914400" algn="l" rtl="0" eaLnBrk="1" fontAlgn="base" hangingPunct="1">
        <a:spcBef>
          <a:spcPct val="0"/>
        </a:spcBef>
        <a:spcAft>
          <a:spcPct val="0"/>
        </a:spcAft>
        <a:defRPr sz="2500" b="1">
          <a:solidFill>
            <a:schemeClr val="bg1"/>
          </a:solidFill>
          <a:latin typeface="Arial" charset="0"/>
        </a:defRPr>
      </a:lvl7pPr>
      <a:lvl8pPr marL="1371600" algn="l" rtl="0" eaLnBrk="1" fontAlgn="base" hangingPunct="1">
        <a:spcBef>
          <a:spcPct val="0"/>
        </a:spcBef>
        <a:spcAft>
          <a:spcPct val="0"/>
        </a:spcAft>
        <a:defRPr sz="2500" b="1">
          <a:solidFill>
            <a:schemeClr val="bg1"/>
          </a:solidFill>
          <a:latin typeface="Arial" charset="0"/>
        </a:defRPr>
      </a:lvl8pPr>
      <a:lvl9pPr marL="1828800" algn="l" rtl="0" eaLnBrk="1" fontAlgn="base" hangingPunct="1">
        <a:spcBef>
          <a:spcPct val="0"/>
        </a:spcBef>
        <a:spcAft>
          <a:spcPct val="0"/>
        </a:spcAft>
        <a:defRPr sz="25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359"/>
        </a:buClr>
        <a:buSzPct val="100000"/>
        <a:buFont typeface="Times" charset="0"/>
        <a:buBlip>
          <a:blip r:embed="rId6"/>
        </a:buBlip>
        <a:defRPr>
          <a:solidFill>
            <a:schemeClr val="tx1"/>
          </a:solidFill>
          <a:latin typeface="+mn-lt"/>
          <a:ea typeface="ＭＳ Ｐゴシック" charset="0"/>
          <a:cs typeface="ＭＳ Ｐゴシック" charset="0"/>
        </a:defRPr>
      </a:lvl1pPr>
      <a:lvl2pPr marL="776288" indent="-342900" algn="l" rtl="0" eaLnBrk="0" fontAlgn="base" hangingPunct="0">
        <a:spcBef>
          <a:spcPct val="20000"/>
        </a:spcBef>
        <a:spcAft>
          <a:spcPct val="0"/>
        </a:spcAft>
        <a:buSzPct val="80000"/>
        <a:buFont typeface="Times" charset="0"/>
        <a:buBlip>
          <a:blip r:embed="rId6"/>
        </a:buBlip>
        <a:defRPr>
          <a:solidFill>
            <a:schemeClr val="tx1"/>
          </a:solidFill>
          <a:latin typeface="+mn-lt"/>
          <a:ea typeface="ＭＳ Ｐゴシック" charset="0"/>
        </a:defRPr>
      </a:lvl2pPr>
      <a:lvl3pPr marL="1200150" indent="-342900" algn="l" rtl="0" eaLnBrk="0" fontAlgn="base" hangingPunct="0">
        <a:spcBef>
          <a:spcPct val="20000"/>
        </a:spcBef>
        <a:spcAft>
          <a:spcPct val="0"/>
        </a:spcAft>
        <a:buClr>
          <a:srgbClr val="004359"/>
        </a:buClr>
        <a:buSzPct val="125000"/>
        <a:buChar char="–"/>
        <a:defRPr i="1">
          <a:solidFill>
            <a:schemeClr val="tx1"/>
          </a:solidFill>
          <a:latin typeface="+mn-lt"/>
          <a:ea typeface="ＭＳ Ｐゴシック" charset="0"/>
        </a:defRPr>
      </a:lvl3pPr>
      <a:lvl4pPr marL="1633538" indent="-342900" algn="l" rtl="0" eaLnBrk="0" fontAlgn="base" hangingPunct="0">
        <a:spcBef>
          <a:spcPct val="20000"/>
        </a:spcBef>
        <a:spcAft>
          <a:spcPct val="0"/>
        </a:spcAft>
        <a:buClr>
          <a:srgbClr val="004359"/>
        </a:buClr>
        <a:buSzPct val="125000"/>
        <a:buChar char="–"/>
        <a:defRPr i="1">
          <a:solidFill>
            <a:schemeClr val="tx1"/>
          </a:solidFill>
          <a:latin typeface="+mn-lt"/>
          <a:ea typeface="ＭＳ Ｐゴシック" charset="0"/>
        </a:defRPr>
      </a:lvl4pPr>
      <a:lvl5pPr marL="2054225" indent="-342900" algn="l" rtl="0" eaLnBrk="0" fontAlgn="base" hangingPunct="0">
        <a:spcBef>
          <a:spcPct val="20000"/>
        </a:spcBef>
        <a:spcAft>
          <a:spcPct val="0"/>
        </a:spcAft>
        <a:buClr>
          <a:srgbClr val="004359"/>
        </a:buClr>
        <a:buSzPct val="125000"/>
        <a:buChar char="–"/>
        <a:defRPr i="1">
          <a:solidFill>
            <a:schemeClr val="tx1"/>
          </a:solidFill>
          <a:latin typeface="+mn-lt"/>
          <a:ea typeface="ＭＳ Ｐゴシック" charset="0"/>
        </a:defRPr>
      </a:lvl5pPr>
      <a:lvl6pPr marL="2511425" indent="-342900" algn="l" rtl="0" eaLnBrk="1" fontAlgn="base" hangingPunct="1">
        <a:spcBef>
          <a:spcPct val="20000"/>
        </a:spcBef>
        <a:spcAft>
          <a:spcPct val="0"/>
        </a:spcAft>
        <a:buClr>
          <a:srgbClr val="004359"/>
        </a:buClr>
        <a:buSzPct val="125000"/>
        <a:buChar char="–"/>
        <a:defRPr i="1">
          <a:solidFill>
            <a:schemeClr val="tx1"/>
          </a:solidFill>
          <a:latin typeface="+mn-lt"/>
        </a:defRPr>
      </a:lvl6pPr>
      <a:lvl7pPr marL="2968625" indent="-342900" algn="l" rtl="0" eaLnBrk="1" fontAlgn="base" hangingPunct="1">
        <a:spcBef>
          <a:spcPct val="20000"/>
        </a:spcBef>
        <a:spcAft>
          <a:spcPct val="0"/>
        </a:spcAft>
        <a:buClr>
          <a:srgbClr val="004359"/>
        </a:buClr>
        <a:buSzPct val="125000"/>
        <a:buChar char="–"/>
        <a:defRPr i="1">
          <a:solidFill>
            <a:schemeClr val="tx1"/>
          </a:solidFill>
          <a:latin typeface="+mn-lt"/>
        </a:defRPr>
      </a:lvl7pPr>
      <a:lvl8pPr marL="3425825" indent="-342900" algn="l" rtl="0" eaLnBrk="1" fontAlgn="base" hangingPunct="1">
        <a:spcBef>
          <a:spcPct val="20000"/>
        </a:spcBef>
        <a:spcAft>
          <a:spcPct val="0"/>
        </a:spcAft>
        <a:buClr>
          <a:srgbClr val="004359"/>
        </a:buClr>
        <a:buSzPct val="125000"/>
        <a:buChar char="–"/>
        <a:defRPr i="1">
          <a:solidFill>
            <a:schemeClr val="tx1"/>
          </a:solidFill>
          <a:latin typeface="+mn-lt"/>
        </a:defRPr>
      </a:lvl8pPr>
      <a:lvl9pPr marL="3883025" indent="-342900" algn="l" rtl="0" eaLnBrk="1" fontAlgn="base" hangingPunct="1">
        <a:spcBef>
          <a:spcPct val="20000"/>
        </a:spcBef>
        <a:spcAft>
          <a:spcPct val="0"/>
        </a:spcAft>
        <a:buClr>
          <a:srgbClr val="004359"/>
        </a:buClr>
        <a:buSzPct val="125000"/>
        <a:buChar char="–"/>
        <a:defRPr i="1">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2"/>
          <p:cNvSpPr>
            <a:spLocks noGrp="1"/>
          </p:cNvSpPr>
          <p:nvPr>
            <p:ph type="body" sz="quarter" idx="12"/>
          </p:nvPr>
        </p:nvSpPr>
        <p:spPr>
          <a:xfrm>
            <a:off x="930275" y="4104678"/>
            <a:ext cx="5003800" cy="436563"/>
          </a:xfrm>
        </p:spPr>
        <p:txBody>
          <a:bodyPr/>
          <a:lstStyle/>
          <a:p>
            <a:r>
              <a:rPr lang="en-GB" dirty="0" smtClean="0">
                <a:latin typeface="Calibri" charset="0"/>
                <a:cs typeface="Verdana" charset="0"/>
              </a:rPr>
              <a:t>Nicole Harris, GÉANT</a:t>
            </a:r>
            <a:endParaRPr lang="en-GB" dirty="0">
              <a:latin typeface="Calibri" charset="0"/>
              <a:cs typeface="Verdana" charset="0"/>
            </a:endParaRPr>
          </a:p>
        </p:txBody>
      </p:sp>
      <p:sp>
        <p:nvSpPr>
          <p:cNvPr id="9220" name="Text Placeholder 4"/>
          <p:cNvSpPr>
            <a:spLocks noGrp="1"/>
          </p:cNvSpPr>
          <p:nvPr>
            <p:ph type="body" sz="quarter" idx="14"/>
          </p:nvPr>
        </p:nvSpPr>
        <p:spPr>
          <a:xfrm>
            <a:off x="930275" y="1331913"/>
            <a:ext cx="5013325" cy="473075"/>
          </a:xfrm>
        </p:spPr>
        <p:txBody>
          <a:bodyPr/>
          <a:lstStyle/>
          <a:p>
            <a:r>
              <a:rPr lang="en-US" dirty="0"/>
              <a:t>GN4 Project Update </a:t>
            </a:r>
            <a:br>
              <a:rPr lang="en-US" dirty="0"/>
            </a:br>
            <a:r>
              <a:rPr lang="en-US" dirty="0"/>
              <a:t>“SA5”, or Identity Stuff</a:t>
            </a:r>
            <a:endParaRPr lang="en-GB" dirty="0">
              <a:latin typeface="Calibri" charset="0"/>
              <a:cs typeface="Verdana" charset="0"/>
            </a:endParaRPr>
          </a:p>
        </p:txBody>
      </p:sp>
      <p:sp>
        <p:nvSpPr>
          <p:cNvPr id="9221" name="Text Placeholder 5"/>
          <p:cNvSpPr>
            <a:spLocks noGrp="1"/>
          </p:cNvSpPr>
          <p:nvPr>
            <p:ph type="body" sz="quarter" idx="18"/>
          </p:nvPr>
        </p:nvSpPr>
        <p:spPr>
          <a:xfrm>
            <a:off x="930275" y="4472978"/>
            <a:ext cx="5767440" cy="408249"/>
          </a:xfrm>
        </p:spPr>
        <p:txBody>
          <a:bodyPr/>
          <a:lstStyle/>
          <a:p>
            <a:r>
              <a:rPr lang="en-US" dirty="0"/>
              <a:t>REFEDS @ Internet2 Technology Exchange 2015</a:t>
            </a:r>
          </a:p>
          <a:p>
            <a:r>
              <a:rPr lang="en-US" dirty="0"/>
              <a:t>Sunday 4th October 2015</a:t>
            </a:r>
          </a:p>
          <a:p>
            <a:endParaRPr lang="en-GB" dirty="0">
              <a:latin typeface="Calibri" charset="0"/>
              <a:cs typeface="Verdana" charset="0"/>
            </a:endParaRPr>
          </a:p>
        </p:txBody>
      </p:sp>
      <p:sp>
        <p:nvSpPr>
          <p:cNvPr id="7" name="Text Placeholder 6"/>
          <p:cNvSpPr>
            <a:spLocks noGrp="1"/>
          </p:cNvSpPr>
          <p:nvPr>
            <p:ph type="body" sz="quarter" idx="19"/>
          </p:nvPr>
        </p:nvSpPr>
        <p:spPr>
          <a:xfrm>
            <a:off x="930275" y="2820988"/>
            <a:ext cx="5097463" cy="347662"/>
          </a:xfrm>
        </p:spPr>
        <p:txBody>
          <a:bodyPr rtlCol="0">
            <a:normAutofit lnSpcReduction="10000"/>
          </a:bodyPr>
          <a:lstStyle/>
          <a:p>
            <a:pPr fontAlgn="auto">
              <a:spcAft>
                <a:spcPts val="0"/>
              </a:spcAft>
              <a:buFont typeface="Arial" panose="020B0604020202020204" pitchFamily="34" charset="0"/>
              <a:buNone/>
              <a:defRPr/>
            </a:pPr>
            <a:endParaRPr lang="en-GB" dirty="0">
              <a:ea typeface="Verdana" panose="020B0604030504040204" pitchFamily="34" charset="0"/>
            </a:endParaRPr>
          </a:p>
        </p:txBody>
      </p:sp>
      <p:sp>
        <p:nvSpPr>
          <p:cNvPr id="9" name="Text Placeholder 8"/>
          <p:cNvSpPr>
            <a:spLocks noGrp="1"/>
          </p:cNvSpPr>
          <p:nvPr>
            <p:ph type="body" sz="quarter" idx="21"/>
          </p:nvPr>
        </p:nvSpPr>
        <p:spPr>
          <a:xfrm>
            <a:off x="1114425" y="3681413"/>
            <a:ext cx="914400" cy="190500"/>
          </a:xfrm>
        </p:spPr>
        <p:txBody>
          <a:bodyPr rtlCol="0">
            <a:normAutofit lnSpcReduction="10000"/>
          </a:bodyPr>
          <a:lstStyle/>
          <a:p>
            <a:pPr fontAlgn="auto">
              <a:spcAft>
                <a:spcPts val="0"/>
              </a:spcAft>
              <a:buFont typeface="Arial" panose="020B0604020202020204" pitchFamily="34" charset="0"/>
              <a:buNone/>
              <a:defRPr/>
            </a:pPr>
            <a:endParaRPr lang="en-GB" dirty="0">
              <a:ea typeface="Verdana" panose="020B060403050404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7-STEP PLAN</a:t>
            </a:r>
            <a:endParaRPr lang="en-US" dirty="0"/>
          </a:p>
        </p:txBody>
      </p:sp>
      <p:graphicFrame>
        <p:nvGraphicFramePr>
          <p:cNvPr id="8" name="Diagram 7"/>
          <p:cNvGraphicFramePr/>
          <p:nvPr>
            <p:extLst>
              <p:ext uri="{D42A27DB-BD31-4B8C-83A1-F6EECF244321}">
                <p14:modId xmlns:p14="http://schemas.microsoft.com/office/powerpoint/2010/main" val="3383388959"/>
              </p:ext>
            </p:extLst>
          </p:nvPr>
        </p:nvGraphicFramePr>
        <p:xfrm>
          <a:off x="658844" y="1106337"/>
          <a:ext cx="7587787" cy="513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5388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7-STEP PLAN</a:t>
            </a:r>
          </a:p>
        </p:txBody>
      </p:sp>
      <p:graphicFrame>
        <p:nvGraphicFramePr>
          <p:cNvPr id="7" name="Diagram 6"/>
          <p:cNvGraphicFramePr/>
          <p:nvPr>
            <p:extLst>
              <p:ext uri="{D42A27DB-BD31-4B8C-83A1-F6EECF244321}">
                <p14:modId xmlns:p14="http://schemas.microsoft.com/office/powerpoint/2010/main" val="1441949289"/>
              </p:ext>
            </p:extLst>
          </p:nvPr>
        </p:nvGraphicFramePr>
        <p:xfrm>
          <a:off x="235468" y="1114030"/>
          <a:ext cx="8360904" cy="5707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6392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a:t>
            </a:r>
            <a:endParaRPr lang="en-US" dirty="0"/>
          </a:p>
        </p:txBody>
      </p:sp>
      <p:sp>
        <p:nvSpPr>
          <p:cNvPr id="4" name="Slide Number Placeholder 3"/>
          <p:cNvSpPr>
            <a:spLocks noGrp="1"/>
          </p:cNvSpPr>
          <p:nvPr>
            <p:ph type="sldNum" sz="quarter" idx="10"/>
          </p:nvPr>
        </p:nvSpPr>
        <p:spPr/>
        <p:txBody>
          <a:bodyPr/>
          <a:lstStyle/>
          <a:p>
            <a:pPr>
              <a:defRPr/>
            </a:pPr>
            <a:fld id="{E7239851-CD20-E541-A8F3-BE079784CD5C}" type="slidenum">
              <a:rPr lang="en-GB" smtClean="0"/>
              <a:pPr>
                <a:defRPr/>
              </a:pPr>
              <a:t>12</a:t>
            </a:fld>
            <a:endParaRPr lang="en-GB" dirty="0"/>
          </a:p>
        </p:txBody>
      </p:sp>
      <p:sp>
        <p:nvSpPr>
          <p:cNvPr id="5" name="Rectangle 4"/>
          <p:cNvSpPr/>
          <p:nvPr/>
        </p:nvSpPr>
        <p:spPr>
          <a:xfrm>
            <a:off x="697160" y="3105835"/>
            <a:ext cx="7519368" cy="830997"/>
          </a:xfrm>
          <a:prstGeom prst="rect">
            <a:avLst/>
          </a:prstGeom>
        </p:spPr>
        <p:txBody>
          <a:bodyPr wrap="square">
            <a:spAutoFit/>
          </a:bodyPr>
          <a:lstStyle/>
          <a:p>
            <a:pPr algn="ctr"/>
            <a:r>
              <a:rPr lang="en-US" sz="2400" dirty="0" smtClean="0"/>
              <a:t>https://</a:t>
            </a:r>
            <a:r>
              <a:rPr lang="en-US" sz="2400" dirty="0" err="1" smtClean="0"/>
              <a:t>wiki.geant.org</a:t>
            </a:r>
            <a:r>
              <a:rPr lang="en-US" sz="2400" dirty="0" smtClean="0"/>
              <a:t>/display/gn41sa5/Task+1++-+</a:t>
            </a:r>
            <a:r>
              <a:rPr lang="en-US" sz="2400" dirty="0" err="1" smtClean="0"/>
              <a:t>Harmonisation</a:t>
            </a:r>
            <a:endParaRPr lang="en-US" sz="2400" dirty="0"/>
          </a:p>
        </p:txBody>
      </p:sp>
    </p:spTree>
    <p:extLst>
      <p:ext uri="{BB962C8B-B14F-4D97-AF65-F5344CB8AC3E}">
        <p14:creationId xmlns:p14="http://schemas.microsoft.com/office/powerpoint/2010/main" val="36327953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“Academia” conversation  - hopefully Leif will arrive.</a:t>
            </a:r>
          </a:p>
          <a:p>
            <a:endParaRPr lang="en-US" dirty="0"/>
          </a:p>
          <a:p>
            <a:r>
              <a:rPr lang="en-US" dirty="0" smtClean="0"/>
              <a:t>Paper on the value proposition for statistics and next steps proposal.</a:t>
            </a:r>
          </a:p>
          <a:p>
            <a:endParaRPr lang="en-US" dirty="0"/>
          </a:p>
          <a:p>
            <a:r>
              <a:rPr lang="en-US" dirty="0" smtClean="0"/>
              <a:t>Paper on how to make </a:t>
            </a:r>
            <a:r>
              <a:rPr lang="en-US" dirty="0" err="1" smtClean="0"/>
              <a:t>edugain</a:t>
            </a:r>
            <a:r>
              <a:rPr lang="en-US" dirty="0" smtClean="0"/>
              <a:t> technology neutral. </a:t>
            </a:r>
          </a:p>
          <a:p>
            <a:endParaRPr lang="en-US" dirty="0"/>
          </a:p>
          <a:p>
            <a:r>
              <a:rPr lang="en-US" dirty="0" smtClean="0"/>
              <a:t>Push for entity category adoption. </a:t>
            </a:r>
          </a:p>
          <a:p>
            <a:endParaRPr lang="en-US" dirty="0"/>
          </a:p>
          <a:p>
            <a:r>
              <a:rPr lang="en-US" dirty="0" smtClean="0"/>
              <a:t>Business case on assurance for </a:t>
            </a:r>
            <a:r>
              <a:rPr lang="en-US" dirty="0" err="1" smtClean="0"/>
              <a:t>IdPs</a:t>
            </a:r>
            <a:r>
              <a:rPr lang="en-US" dirty="0" smtClean="0"/>
              <a:t>.  </a:t>
            </a:r>
          </a:p>
          <a:p>
            <a:endParaRPr lang="en-US" dirty="0"/>
          </a:p>
          <a:p>
            <a:r>
              <a:rPr lang="en-US" dirty="0" err="1" smtClean="0"/>
              <a:t>Metdata</a:t>
            </a:r>
            <a:r>
              <a:rPr lang="en-US" dirty="0" smtClean="0"/>
              <a:t> Registration Practice Statement for </a:t>
            </a:r>
            <a:r>
              <a:rPr lang="en-US" dirty="0" err="1" smtClean="0"/>
              <a:t>eduGAIN</a:t>
            </a:r>
            <a:r>
              <a:rPr lang="en-US" dirty="0" smtClean="0"/>
              <a:t>. (publication?)</a:t>
            </a:r>
            <a:endParaRPr lang="en-US" dirty="0"/>
          </a:p>
        </p:txBody>
      </p:sp>
      <p:sp>
        <p:nvSpPr>
          <p:cNvPr id="3" name="Title 2"/>
          <p:cNvSpPr>
            <a:spLocks noGrp="1"/>
          </p:cNvSpPr>
          <p:nvPr>
            <p:ph type="title"/>
          </p:nvPr>
        </p:nvSpPr>
        <p:spPr/>
        <p:txBody>
          <a:bodyPr/>
          <a:lstStyle/>
          <a:p>
            <a:r>
              <a:rPr lang="en-US" dirty="0" smtClean="0"/>
              <a:t>What will you see?</a:t>
            </a:r>
            <a:endParaRPr lang="en-US" dirty="0"/>
          </a:p>
        </p:txBody>
      </p:sp>
      <p:sp>
        <p:nvSpPr>
          <p:cNvPr id="4" name="Slide Number Placeholder 3"/>
          <p:cNvSpPr>
            <a:spLocks noGrp="1"/>
          </p:cNvSpPr>
          <p:nvPr>
            <p:ph type="sldNum" sz="quarter" idx="10"/>
          </p:nvPr>
        </p:nvSpPr>
        <p:spPr/>
        <p:txBody>
          <a:bodyPr/>
          <a:lstStyle/>
          <a:p>
            <a:pPr>
              <a:defRPr/>
            </a:pPr>
            <a:fld id="{E7239851-CD20-E541-A8F3-BE079784CD5C}" type="slidenum">
              <a:rPr lang="en-GB" smtClean="0"/>
              <a:pPr>
                <a:defRPr/>
              </a:pPr>
              <a:t>13</a:t>
            </a:fld>
            <a:endParaRPr lang="en-GB" dirty="0"/>
          </a:p>
        </p:txBody>
      </p:sp>
    </p:spTree>
    <p:extLst>
      <p:ext uri="{BB962C8B-B14F-4D97-AF65-F5344CB8AC3E}">
        <p14:creationId xmlns:p14="http://schemas.microsoft.com/office/powerpoint/2010/main" val="1257774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GB" dirty="0" smtClean="0"/>
              <a:t>The eduGAIN context</a:t>
            </a:r>
            <a:br>
              <a:rPr lang="en-GB" dirty="0" smtClean="0"/>
            </a:br>
            <a:r>
              <a:rPr lang="en-GB" b="0" i="1" dirty="0" smtClean="0"/>
              <a:t>Growth &amp; Maturity</a:t>
            </a:r>
            <a:endParaRPr lang="en-GB" dirty="0"/>
          </a:p>
        </p:txBody>
      </p:sp>
      <p:pic>
        <p:nvPicPr>
          <p:cNvPr id="12" name="Content Placeholder 1" descr="edugainNov2014.png"/>
          <p:cNvPicPr>
            <a:picLocks noChangeAspect="1"/>
          </p:cNvPicPr>
          <p:nvPr/>
        </p:nvPicPr>
        <p:blipFill>
          <a:blip r:embed="rId3">
            <a:extLst>
              <a:ext uri="{28A0092B-C50C-407E-A947-70E740481C1C}">
                <a14:useLocalDpi xmlns:a14="http://schemas.microsoft.com/office/drawing/2010/main" val="0"/>
              </a:ext>
            </a:extLst>
          </a:blip>
          <a:srcRect l="587" r="587"/>
          <a:stretch>
            <a:fillRect/>
          </a:stretch>
        </p:blipFill>
        <p:spPr bwMode="auto">
          <a:xfrm>
            <a:off x="179388" y="1268413"/>
            <a:ext cx="84328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13" name="Rectangle 3"/>
          <p:cNvSpPr>
            <a:spLocks noChangeArrowheads="1"/>
          </p:cNvSpPr>
          <p:nvPr/>
        </p:nvSpPr>
        <p:spPr bwMode="auto">
          <a:xfrm>
            <a:off x="250825" y="5627688"/>
            <a:ext cx="142875" cy="106362"/>
          </a:xfrm>
          <a:prstGeom prst="rect">
            <a:avLst/>
          </a:prstGeom>
          <a:solidFill>
            <a:srgbClr val="004359"/>
          </a:solidFill>
          <a:ln w="9525">
            <a:solidFill>
              <a:schemeClr val="tx1"/>
            </a:solidFill>
            <a:round/>
            <a:headEnd/>
            <a:tailEnd/>
          </a:ln>
        </p:spPr>
        <p:txBody>
          <a:bodyPr/>
          <a:lstStyle/>
          <a:p>
            <a:pPr defTabSz="915988" eaLnBrk="0" hangingPunct="0"/>
            <a:endParaRPr lang="en-US" sz="2400">
              <a:solidFill>
                <a:srgbClr val="074359"/>
              </a:solidFill>
              <a:latin typeface="Times" charset="0"/>
            </a:endParaRPr>
          </a:p>
        </p:txBody>
      </p:sp>
      <p:sp>
        <p:nvSpPr>
          <p:cNvPr id="14" name="Rectangle 5"/>
          <p:cNvSpPr>
            <a:spLocks noChangeArrowheads="1"/>
          </p:cNvSpPr>
          <p:nvPr/>
        </p:nvSpPr>
        <p:spPr bwMode="auto">
          <a:xfrm>
            <a:off x="252413" y="5986463"/>
            <a:ext cx="142875" cy="106362"/>
          </a:xfrm>
          <a:prstGeom prst="rect">
            <a:avLst/>
          </a:prstGeom>
          <a:solidFill>
            <a:srgbClr val="E0C300"/>
          </a:solidFill>
          <a:ln w="9525">
            <a:solidFill>
              <a:schemeClr val="tx1"/>
            </a:solidFill>
            <a:round/>
            <a:headEnd/>
            <a:tailEnd/>
          </a:ln>
        </p:spPr>
        <p:txBody>
          <a:bodyPr/>
          <a:lstStyle/>
          <a:p>
            <a:pPr defTabSz="915988" eaLnBrk="0" hangingPunct="0"/>
            <a:endParaRPr lang="en-US" sz="2400">
              <a:solidFill>
                <a:srgbClr val="074359"/>
              </a:solidFill>
              <a:latin typeface="Times" charset="0"/>
            </a:endParaRPr>
          </a:p>
        </p:txBody>
      </p:sp>
      <p:sp>
        <p:nvSpPr>
          <p:cNvPr id="15" name="Rectangle 6"/>
          <p:cNvSpPr>
            <a:spLocks noChangeArrowheads="1"/>
          </p:cNvSpPr>
          <p:nvPr/>
        </p:nvSpPr>
        <p:spPr bwMode="auto">
          <a:xfrm>
            <a:off x="250825" y="5797550"/>
            <a:ext cx="142875" cy="109538"/>
          </a:xfrm>
          <a:prstGeom prst="rect">
            <a:avLst/>
          </a:prstGeom>
          <a:solidFill>
            <a:srgbClr val="BFDC00"/>
          </a:solidFill>
          <a:ln w="9525">
            <a:solidFill>
              <a:schemeClr val="tx1"/>
            </a:solidFill>
            <a:round/>
            <a:headEnd/>
            <a:tailEnd/>
          </a:ln>
        </p:spPr>
        <p:txBody>
          <a:bodyPr/>
          <a:lstStyle/>
          <a:p>
            <a:pPr defTabSz="915988" eaLnBrk="0" hangingPunct="0"/>
            <a:endParaRPr lang="en-US" sz="2400">
              <a:solidFill>
                <a:srgbClr val="074359"/>
              </a:solidFill>
              <a:latin typeface="Times" charset="0"/>
            </a:endParaRPr>
          </a:p>
        </p:txBody>
      </p:sp>
      <p:sp>
        <p:nvSpPr>
          <p:cNvPr id="16" name="Rectangle 15"/>
          <p:cNvSpPr/>
          <p:nvPr/>
        </p:nvSpPr>
        <p:spPr>
          <a:xfrm>
            <a:off x="458788" y="5516563"/>
            <a:ext cx="2151062" cy="647700"/>
          </a:xfrm>
          <a:prstGeom prst="rect">
            <a:avLst/>
          </a:prstGeom>
        </p:spPr>
        <p:txBody>
          <a:bodyPr>
            <a:spAutoFit/>
          </a:bodyPr>
          <a:lstStyle/>
          <a:p>
            <a:pPr eaLnBrk="0" hangingPunct="0">
              <a:defRPr/>
            </a:pPr>
            <a:r>
              <a:rPr lang="en-US" sz="1200" kern="0" dirty="0">
                <a:solidFill>
                  <a:srgbClr val="074359"/>
                </a:solidFill>
                <a:latin typeface="Gill Sans MT"/>
                <a:ea typeface="ＭＳ Ｐゴシック"/>
                <a:cs typeface="Gill Sans MT"/>
              </a:rPr>
              <a:t>eduGAIN Members</a:t>
            </a:r>
            <a:endParaRPr lang="en-US" sz="1200" dirty="0">
              <a:solidFill>
                <a:srgbClr val="074359"/>
              </a:solidFill>
              <a:latin typeface="Gill Sans MT"/>
              <a:cs typeface="Gill Sans MT"/>
            </a:endParaRPr>
          </a:p>
          <a:p>
            <a:pPr eaLnBrk="0" hangingPunct="0">
              <a:defRPr/>
            </a:pPr>
            <a:r>
              <a:rPr lang="en-US" sz="1200" kern="0" dirty="0">
                <a:solidFill>
                  <a:srgbClr val="074359"/>
                </a:solidFill>
                <a:latin typeface="Gill Sans MT"/>
                <a:ea typeface="ＭＳ Ｐゴシック"/>
                <a:cs typeface="Gill Sans MT"/>
              </a:rPr>
              <a:t>Joining eduGAIN</a:t>
            </a:r>
          </a:p>
          <a:p>
            <a:pPr eaLnBrk="0" hangingPunct="0">
              <a:defRPr/>
            </a:pPr>
            <a:r>
              <a:rPr lang="en-US" sz="1200" kern="0" dirty="0">
                <a:solidFill>
                  <a:srgbClr val="074359"/>
                </a:solidFill>
                <a:latin typeface="Gill Sans MT"/>
                <a:ea typeface="ＭＳ Ｐゴシック"/>
                <a:cs typeface="Gill Sans MT"/>
              </a:rPr>
              <a:t>Other federations</a:t>
            </a:r>
          </a:p>
        </p:txBody>
      </p:sp>
      <p:pic>
        <p:nvPicPr>
          <p:cNvPr id="1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5373688"/>
            <a:ext cx="23876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1512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GB" dirty="0" smtClean="0"/>
              <a:t>Trust and Identity Harmonisation</a:t>
            </a:r>
            <a:br>
              <a:rPr lang="en-GB" dirty="0" smtClean="0"/>
            </a:br>
            <a:r>
              <a:rPr lang="en-GB" b="0" i="1" dirty="0" smtClean="0"/>
              <a:t>Relationships</a:t>
            </a:r>
            <a:endParaRPr lang="en-GB" b="0" i="1" dirty="0"/>
          </a:p>
        </p:txBody>
      </p:sp>
      <p:sp>
        <p:nvSpPr>
          <p:cNvPr id="12" name="Rounded Rectangle 11"/>
          <p:cNvSpPr/>
          <p:nvPr/>
        </p:nvSpPr>
        <p:spPr bwMode="auto">
          <a:xfrm>
            <a:off x="3059832" y="1556792"/>
            <a:ext cx="1872208" cy="4464496"/>
          </a:xfrm>
          <a:prstGeom prst="roundRect">
            <a:avLst/>
          </a:prstGeom>
          <a:solidFill>
            <a:srgbClr val="BFD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5988" eaLnBrk="0" hangingPunct="0"/>
            <a:r>
              <a:rPr lang="en-US" dirty="0">
                <a:solidFill>
                  <a:srgbClr val="074359"/>
                </a:solidFill>
                <a:latin typeface="Gill Sans MT"/>
                <a:cs typeface="Gill Sans MT"/>
              </a:rPr>
              <a:t>Harmonisation</a:t>
            </a:r>
          </a:p>
        </p:txBody>
      </p:sp>
      <p:sp>
        <p:nvSpPr>
          <p:cNvPr id="15" name="Rounded Rectangle 14"/>
          <p:cNvSpPr/>
          <p:nvPr/>
        </p:nvSpPr>
        <p:spPr bwMode="auto">
          <a:xfrm>
            <a:off x="3275856" y="2132856"/>
            <a:ext cx="1368152" cy="648072"/>
          </a:xfrm>
          <a:prstGeom prst="roundRect">
            <a:avLst/>
          </a:prstGeom>
          <a:solidFill>
            <a:srgbClr val="E5642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5988" eaLnBrk="0" hangingPunct="0"/>
            <a:r>
              <a:rPr lang="en-US" sz="1400" dirty="0">
                <a:solidFill>
                  <a:srgbClr val="FFFFFF"/>
                </a:solidFill>
                <a:latin typeface="Gill Sans MT"/>
                <a:cs typeface="Gill Sans MT"/>
              </a:rPr>
              <a:t>Entity Categories</a:t>
            </a:r>
          </a:p>
        </p:txBody>
      </p:sp>
      <p:sp>
        <p:nvSpPr>
          <p:cNvPr id="16" name="Rounded Rectangle 15"/>
          <p:cNvSpPr/>
          <p:nvPr/>
        </p:nvSpPr>
        <p:spPr bwMode="auto">
          <a:xfrm>
            <a:off x="3275856" y="2852936"/>
            <a:ext cx="1368152" cy="648072"/>
          </a:xfrm>
          <a:prstGeom prst="roundRect">
            <a:avLst/>
          </a:prstGeom>
          <a:solidFill>
            <a:srgbClr val="00899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5988" eaLnBrk="0" hangingPunct="0"/>
            <a:r>
              <a:rPr lang="en-US" sz="1400" dirty="0">
                <a:solidFill>
                  <a:srgbClr val="FFFFFF"/>
                </a:solidFill>
                <a:latin typeface="Gill Sans MT"/>
                <a:cs typeface="Gill Sans MT"/>
              </a:rPr>
              <a:t>Code of Conduct</a:t>
            </a:r>
          </a:p>
        </p:txBody>
      </p:sp>
      <p:sp>
        <p:nvSpPr>
          <p:cNvPr id="17" name="Rounded Rectangle 16"/>
          <p:cNvSpPr/>
          <p:nvPr/>
        </p:nvSpPr>
        <p:spPr bwMode="auto">
          <a:xfrm>
            <a:off x="3275856" y="3573016"/>
            <a:ext cx="1368152" cy="648072"/>
          </a:xfrm>
          <a:prstGeom prst="roundRect">
            <a:avLst/>
          </a:prstGeom>
          <a:solidFill>
            <a:srgbClr val="E5642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5988" eaLnBrk="0" hangingPunct="0"/>
            <a:r>
              <a:rPr lang="en-US" sz="1400" dirty="0">
                <a:solidFill>
                  <a:srgbClr val="FFFFFF"/>
                </a:solidFill>
                <a:latin typeface="Gill Sans MT"/>
                <a:cs typeface="Gill Sans MT"/>
              </a:rPr>
              <a:t>Federation Practices</a:t>
            </a:r>
          </a:p>
        </p:txBody>
      </p:sp>
      <p:sp>
        <p:nvSpPr>
          <p:cNvPr id="18" name="Rounded Rectangle 17"/>
          <p:cNvSpPr/>
          <p:nvPr/>
        </p:nvSpPr>
        <p:spPr bwMode="auto">
          <a:xfrm>
            <a:off x="3275856" y="4293096"/>
            <a:ext cx="1368152" cy="648072"/>
          </a:xfrm>
          <a:prstGeom prst="roundRect">
            <a:avLst/>
          </a:prstGeom>
          <a:solidFill>
            <a:srgbClr val="E5642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5988" eaLnBrk="0" hangingPunct="0"/>
            <a:r>
              <a:rPr lang="en-US" sz="1400" dirty="0">
                <a:solidFill>
                  <a:srgbClr val="FFFFFF"/>
                </a:solidFill>
                <a:latin typeface="Gill Sans MT"/>
                <a:cs typeface="Gill Sans MT"/>
              </a:rPr>
              <a:t>Assurance Business Case </a:t>
            </a:r>
          </a:p>
        </p:txBody>
      </p:sp>
      <p:sp>
        <p:nvSpPr>
          <p:cNvPr id="19" name="Rounded Rectangle 18"/>
          <p:cNvSpPr/>
          <p:nvPr/>
        </p:nvSpPr>
        <p:spPr bwMode="auto">
          <a:xfrm>
            <a:off x="3275856" y="5013176"/>
            <a:ext cx="1368152" cy="648072"/>
          </a:xfrm>
          <a:prstGeom prst="roundRect">
            <a:avLst/>
          </a:prstGeom>
          <a:solidFill>
            <a:srgbClr val="E5642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5988" eaLnBrk="0" hangingPunct="0"/>
            <a:r>
              <a:rPr lang="en-US" sz="1400" dirty="0">
                <a:solidFill>
                  <a:srgbClr val="FFFFFF"/>
                </a:solidFill>
                <a:latin typeface="Gill Sans MT"/>
                <a:cs typeface="Gill Sans MT"/>
              </a:rPr>
              <a:t>Interoperability</a:t>
            </a:r>
          </a:p>
        </p:txBody>
      </p:sp>
      <p:sp>
        <p:nvSpPr>
          <p:cNvPr id="21" name="Rounded Rectangle 20"/>
          <p:cNvSpPr/>
          <p:nvPr/>
        </p:nvSpPr>
        <p:spPr bwMode="auto">
          <a:xfrm>
            <a:off x="395536" y="2276872"/>
            <a:ext cx="1440160" cy="1224136"/>
          </a:xfrm>
          <a:prstGeom prst="round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5988" eaLnBrk="0" hangingPunct="0"/>
            <a:r>
              <a:rPr lang="en-US" sz="2000" dirty="0">
                <a:solidFill>
                  <a:srgbClr val="FFFFFF"/>
                </a:solidFill>
                <a:latin typeface=" Gill Sans MT"/>
                <a:cs typeface=" Gill Sans MT"/>
              </a:rPr>
              <a:t>REFEDS</a:t>
            </a:r>
          </a:p>
        </p:txBody>
      </p:sp>
      <p:sp>
        <p:nvSpPr>
          <p:cNvPr id="22" name="Rounded Rectangle 21"/>
          <p:cNvSpPr/>
          <p:nvPr/>
        </p:nvSpPr>
        <p:spPr bwMode="auto">
          <a:xfrm>
            <a:off x="467544" y="4077072"/>
            <a:ext cx="1440160" cy="1224136"/>
          </a:xfrm>
          <a:prstGeom prst="roundRect">
            <a:avLst/>
          </a:prstGeom>
          <a:solidFill>
            <a:srgbClr val="00435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5988" eaLnBrk="0" hangingPunct="0"/>
            <a:r>
              <a:rPr lang="en-US" sz="2000" dirty="0">
                <a:solidFill>
                  <a:srgbClr val="FFFFFF"/>
                </a:solidFill>
                <a:latin typeface=" Gill Sans MT"/>
                <a:cs typeface=" Gill Sans MT"/>
              </a:rPr>
              <a:t>AARC</a:t>
            </a:r>
          </a:p>
        </p:txBody>
      </p:sp>
      <p:sp>
        <p:nvSpPr>
          <p:cNvPr id="23" name="Rounded Rectangle 22"/>
          <p:cNvSpPr/>
          <p:nvPr/>
        </p:nvSpPr>
        <p:spPr bwMode="auto">
          <a:xfrm>
            <a:off x="6732240" y="1844824"/>
            <a:ext cx="1440160" cy="1224136"/>
          </a:xfrm>
          <a:prstGeom prst="roundRect">
            <a:avLst/>
          </a:prstGeom>
          <a:solidFill>
            <a:srgbClr val="BFDC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5988" eaLnBrk="0" hangingPunct="0"/>
            <a:r>
              <a:rPr lang="en-US" sz="2000" dirty="0">
                <a:solidFill>
                  <a:srgbClr val="1E4955"/>
                </a:solidFill>
                <a:latin typeface=" Gill Sans MT"/>
                <a:cs typeface=" Gill Sans MT"/>
              </a:rPr>
              <a:t>Non Web</a:t>
            </a:r>
          </a:p>
        </p:txBody>
      </p:sp>
      <p:sp>
        <p:nvSpPr>
          <p:cNvPr id="25" name="Rounded Rectangle 24"/>
          <p:cNvSpPr/>
          <p:nvPr/>
        </p:nvSpPr>
        <p:spPr bwMode="auto">
          <a:xfrm>
            <a:off x="6732240" y="3356992"/>
            <a:ext cx="1440160" cy="1224136"/>
          </a:xfrm>
          <a:prstGeom prst="roundRect">
            <a:avLst/>
          </a:prstGeom>
          <a:solidFill>
            <a:srgbClr val="D0DDE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5988" eaLnBrk="0" hangingPunct="0"/>
            <a:r>
              <a:rPr lang="en-US" sz="2000" dirty="0" err="1">
                <a:solidFill>
                  <a:srgbClr val="1E4955"/>
                </a:solidFill>
                <a:latin typeface=" Gill Sans MT"/>
                <a:cs typeface=" Gill Sans MT"/>
              </a:rPr>
              <a:t>eduGAIN</a:t>
            </a:r>
            <a:endParaRPr lang="en-US" sz="2000" dirty="0">
              <a:solidFill>
                <a:srgbClr val="1E4955"/>
              </a:solidFill>
              <a:latin typeface=" Gill Sans MT"/>
              <a:cs typeface=" Gill Sans MT"/>
            </a:endParaRPr>
          </a:p>
        </p:txBody>
      </p:sp>
      <p:sp>
        <p:nvSpPr>
          <p:cNvPr id="27" name="Rounded Rectangle 26"/>
          <p:cNvSpPr/>
          <p:nvPr/>
        </p:nvSpPr>
        <p:spPr bwMode="auto">
          <a:xfrm>
            <a:off x="6732240" y="4869160"/>
            <a:ext cx="1440160" cy="1224136"/>
          </a:xfrm>
          <a:prstGeom prst="roundRect">
            <a:avLst/>
          </a:prstGeom>
          <a:solidFill>
            <a:srgbClr val="D0DDE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5988" eaLnBrk="0" hangingPunct="0"/>
            <a:r>
              <a:rPr lang="en-US" sz="2000" dirty="0">
                <a:solidFill>
                  <a:srgbClr val="1E4955"/>
                </a:solidFill>
                <a:latin typeface=" Gill Sans MT"/>
                <a:cs typeface=" Gill Sans MT"/>
              </a:rPr>
              <a:t>Enabling Users</a:t>
            </a:r>
          </a:p>
        </p:txBody>
      </p:sp>
      <p:cxnSp>
        <p:nvCxnSpPr>
          <p:cNvPr id="29" name="Straight Arrow Connector 28"/>
          <p:cNvCxnSpPr>
            <a:endCxn id="22" idx="3"/>
          </p:cNvCxnSpPr>
          <p:nvPr/>
        </p:nvCxnSpPr>
        <p:spPr bwMode="auto">
          <a:xfrm flipH="1">
            <a:off x="1907704" y="4581128"/>
            <a:ext cx="1368152" cy="10801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2" name="Straight Arrow Connector 31"/>
          <p:cNvCxnSpPr>
            <a:stCxn id="19" idx="1"/>
            <a:endCxn id="22" idx="3"/>
          </p:cNvCxnSpPr>
          <p:nvPr/>
        </p:nvCxnSpPr>
        <p:spPr bwMode="auto">
          <a:xfrm flipH="1" flipV="1">
            <a:off x="1907704" y="4689140"/>
            <a:ext cx="1368152" cy="64807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4" name="Straight Arrow Connector 33"/>
          <p:cNvCxnSpPr>
            <a:stCxn id="15" idx="1"/>
            <a:endCxn id="21" idx="3"/>
          </p:cNvCxnSpPr>
          <p:nvPr/>
        </p:nvCxnSpPr>
        <p:spPr bwMode="auto">
          <a:xfrm flipH="1">
            <a:off x="1835696" y="2456892"/>
            <a:ext cx="1440160" cy="43204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7" name="Straight Arrow Connector 36"/>
          <p:cNvCxnSpPr>
            <a:stCxn id="16" idx="1"/>
            <a:endCxn id="21" idx="3"/>
          </p:cNvCxnSpPr>
          <p:nvPr/>
        </p:nvCxnSpPr>
        <p:spPr bwMode="auto">
          <a:xfrm flipH="1" flipV="1">
            <a:off x="1835696" y="2888940"/>
            <a:ext cx="1440160" cy="28803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9" name="Straight Arrow Connector 38"/>
          <p:cNvCxnSpPr>
            <a:endCxn id="21" idx="3"/>
          </p:cNvCxnSpPr>
          <p:nvPr/>
        </p:nvCxnSpPr>
        <p:spPr bwMode="auto">
          <a:xfrm flipH="1" flipV="1">
            <a:off x="1835696" y="2888940"/>
            <a:ext cx="1440160" cy="97210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42" name="Straight Arrow Connector 41"/>
          <p:cNvCxnSpPr>
            <a:stCxn id="15" idx="3"/>
            <a:endCxn id="27" idx="1"/>
          </p:cNvCxnSpPr>
          <p:nvPr/>
        </p:nvCxnSpPr>
        <p:spPr bwMode="auto">
          <a:xfrm>
            <a:off x="4644008" y="2456892"/>
            <a:ext cx="2088232" cy="3024336"/>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45" name="Straight Arrow Connector 44"/>
          <p:cNvCxnSpPr>
            <a:stCxn id="15" idx="3"/>
            <a:endCxn id="25" idx="1"/>
          </p:cNvCxnSpPr>
          <p:nvPr/>
        </p:nvCxnSpPr>
        <p:spPr bwMode="auto">
          <a:xfrm>
            <a:off x="4644008" y="2456892"/>
            <a:ext cx="2088232" cy="1512168"/>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49" name="Straight Arrow Connector 48"/>
          <p:cNvCxnSpPr>
            <a:stCxn id="16" idx="3"/>
            <a:endCxn id="25" idx="1"/>
          </p:cNvCxnSpPr>
          <p:nvPr/>
        </p:nvCxnSpPr>
        <p:spPr bwMode="auto">
          <a:xfrm>
            <a:off x="4644008" y="3176972"/>
            <a:ext cx="2088232" cy="792088"/>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51" name="Straight Arrow Connector 50"/>
          <p:cNvCxnSpPr>
            <a:stCxn id="16" idx="3"/>
            <a:endCxn id="27" idx="1"/>
          </p:cNvCxnSpPr>
          <p:nvPr/>
        </p:nvCxnSpPr>
        <p:spPr bwMode="auto">
          <a:xfrm>
            <a:off x="4644008" y="3176972"/>
            <a:ext cx="2088232" cy="2304256"/>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54" name="Straight Arrow Connector 53"/>
          <p:cNvCxnSpPr>
            <a:stCxn id="17" idx="3"/>
            <a:endCxn id="25" idx="1"/>
          </p:cNvCxnSpPr>
          <p:nvPr/>
        </p:nvCxnSpPr>
        <p:spPr bwMode="auto">
          <a:xfrm>
            <a:off x="4644008" y="3897052"/>
            <a:ext cx="2088232" cy="72008"/>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56" name="Straight Arrow Connector 55"/>
          <p:cNvCxnSpPr>
            <a:stCxn id="17" idx="3"/>
            <a:endCxn id="23" idx="1"/>
          </p:cNvCxnSpPr>
          <p:nvPr/>
        </p:nvCxnSpPr>
        <p:spPr bwMode="auto">
          <a:xfrm flipV="1">
            <a:off x="4644008" y="2456892"/>
            <a:ext cx="2088232" cy="1440160"/>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58" name="Straight Arrow Connector 57"/>
          <p:cNvCxnSpPr>
            <a:stCxn id="19" idx="3"/>
            <a:endCxn id="25" idx="1"/>
          </p:cNvCxnSpPr>
          <p:nvPr/>
        </p:nvCxnSpPr>
        <p:spPr bwMode="auto">
          <a:xfrm flipV="1">
            <a:off x="4644008" y="3969060"/>
            <a:ext cx="2088232" cy="1368152"/>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9415223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77583775"/>
              </p:ext>
            </p:extLst>
          </p:nvPr>
        </p:nvGraphicFramePr>
        <p:xfrm>
          <a:off x="333375" y="1524000"/>
          <a:ext cx="8132139" cy="4477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GB" dirty="0" smtClean="0"/>
              <a:t>In depth – Assurance</a:t>
            </a:r>
            <a:br>
              <a:rPr lang="en-GB" dirty="0" smtClean="0"/>
            </a:br>
            <a:r>
              <a:rPr lang="en-GB" b="0" i="1" dirty="0" smtClean="0"/>
              <a:t>REFEDS/GÉANT/AARC working together</a:t>
            </a:r>
            <a:endParaRPr lang="en-GB" b="0" i="1" dirty="0"/>
          </a:p>
        </p:txBody>
      </p:sp>
      <p:sp>
        <p:nvSpPr>
          <p:cNvPr id="7" name="TextBox 6"/>
          <p:cNvSpPr txBox="1"/>
          <p:nvPr/>
        </p:nvSpPr>
        <p:spPr>
          <a:xfrm>
            <a:off x="467544" y="5805264"/>
            <a:ext cx="8136904" cy="461665"/>
          </a:xfrm>
          <a:prstGeom prst="rect">
            <a:avLst/>
          </a:prstGeom>
          <a:solidFill>
            <a:srgbClr val="003F5D"/>
          </a:solidFill>
        </p:spPr>
        <p:txBody>
          <a:bodyPr wrap="square" rtlCol="0">
            <a:spAutoFit/>
          </a:bodyPr>
          <a:lstStyle/>
          <a:p>
            <a:pPr algn="ctr" eaLnBrk="0" hangingPunct="0"/>
            <a:r>
              <a:rPr lang="en-GB" sz="2400" dirty="0">
                <a:solidFill>
                  <a:srgbClr val="FFFFFF"/>
                </a:solidFill>
                <a:latin typeface="Gill Sans MT"/>
                <a:cs typeface="Gill Sans MT"/>
              </a:rPr>
              <a:t>Don’t reinvent wheels – do try to really use them</a:t>
            </a:r>
          </a:p>
        </p:txBody>
      </p:sp>
    </p:spTree>
    <p:extLst>
      <p:ext uri="{BB962C8B-B14F-4D97-AF65-F5344CB8AC3E}">
        <p14:creationId xmlns:p14="http://schemas.microsoft.com/office/powerpoint/2010/main" val="10319937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Advanced CAMP sessions. </a:t>
            </a:r>
            <a:br>
              <a:rPr lang="en-US" dirty="0" smtClean="0"/>
            </a:br>
            <a:endParaRPr lang="en-US" dirty="0"/>
          </a:p>
          <a:p>
            <a:r>
              <a:rPr lang="en-US" dirty="0" smtClean="0"/>
              <a:t>Security Incident and Assurance in FIM: Monday 11:20am. </a:t>
            </a:r>
          </a:p>
          <a:p>
            <a:pPr marL="0" indent="0">
              <a:buNone/>
            </a:pPr>
            <a:endParaRPr lang="en-US" dirty="0" smtClean="0"/>
          </a:p>
          <a:p>
            <a:r>
              <a:rPr lang="en-US" dirty="0" smtClean="0"/>
              <a:t>Moonshot: Tuesday 2:25pm.</a:t>
            </a:r>
          </a:p>
          <a:p>
            <a:endParaRPr lang="en-US" dirty="0"/>
          </a:p>
          <a:p>
            <a:r>
              <a:rPr lang="en-US" dirty="0" smtClean="0"/>
              <a:t>VAMPIRE (GÉANT VO): Tuesday 3pm.  </a:t>
            </a:r>
          </a:p>
          <a:p>
            <a:endParaRPr lang="en-US" dirty="0"/>
          </a:p>
          <a:p>
            <a:r>
              <a:rPr lang="en-US" dirty="0" smtClean="0"/>
              <a:t>VO Platform as a Service: Tuesday 3.25pm. </a:t>
            </a:r>
          </a:p>
          <a:p>
            <a:endParaRPr lang="en-US" dirty="0"/>
          </a:p>
          <a:p>
            <a:r>
              <a:rPr lang="en-US" dirty="0" smtClean="0"/>
              <a:t>Lightning Talk on </a:t>
            </a:r>
            <a:r>
              <a:rPr lang="en-US" dirty="0" err="1" smtClean="0"/>
              <a:t>InAcademia</a:t>
            </a:r>
            <a:r>
              <a:rPr lang="en-US" dirty="0" smtClean="0"/>
              <a:t>: Tuesday 3pm.</a:t>
            </a:r>
            <a:endParaRPr lang="en-US" dirty="0"/>
          </a:p>
        </p:txBody>
      </p:sp>
      <p:sp>
        <p:nvSpPr>
          <p:cNvPr id="3" name="Title 2"/>
          <p:cNvSpPr>
            <a:spLocks noGrp="1"/>
          </p:cNvSpPr>
          <p:nvPr>
            <p:ph type="title"/>
          </p:nvPr>
        </p:nvSpPr>
        <p:spPr/>
        <p:txBody>
          <a:bodyPr/>
          <a:lstStyle/>
          <a:p>
            <a:r>
              <a:rPr lang="en-US" dirty="0" smtClean="0"/>
              <a:t>SA5 at </a:t>
            </a:r>
            <a:r>
              <a:rPr lang="en-US" dirty="0" err="1" smtClean="0"/>
              <a:t>TechX</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E7239851-CD20-E541-A8F3-BE079784CD5C}" type="slidenum">
              <a:rPr lang="en-GB" smtClean="0"/>
              <a:pPr>
                <a:defRPr/>
              </a:pPr>
              <a:t>17</a:t>
            </a:fld>
            <a:endParaRPr lang="en-GB" dirty="0"/>
          </a:p>
        </p:txBody>
      </p:sp>
    </p:spTree>
    <p:extLst>
      <p:ext uri="{BB962C8B-B14F-4D97-AF65-F5344CB8AC3E}">
        <p14:creationId xmlns:p14="http://schemas.microsoft.com/office/powerpoint/2010/main" val="12306775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pPr>
              <a:defRPr/>
            </a:pPr>
            <a:fld id="{0D4178B8-2159-A642-B5CE-9818604BF004}" type="slidenum">
              <a:rPr lang="en-GB"/>
              <a:pPr>
                <a:defRPr/>
              </a:pPr>
              <a:t>18</a:t>
            </a:fld>
            <a:endParaRPr lang="en-GB" dirty="0"/>
          </a:p>
        </p:txBody>
      </p:sp>
      <p:sp>
        <p:nvSpPr>
          <p:cNvPr id="12291" name="Content Placeholder 3"/>
          <p:cNvSpPr>
            <a:spLocks noGrp="1"/>
          </p:cNvSpPr>
          <p:nvPr>
            <p:ph sz="quarter" idx="12"/>
          </p:nvPr>
        </p:nvSpPr>
        <p:spPr>
          <a:xfrm>
            <a:off x="2070100" y="3559175"/>
            <a:ext cx="5003800" cy="428625"/>
          </a:xfrm>
        </p:spPr>
        <p:txBody>
          <a:bodyPr/>
          <a:lstStyle/>
          <a:p>
            <a:r>
              <a:rPr lang="en-GB" dirty="0" smtClean="0">
                <a:latin typeface="Calibri" charset="0"/>
                <a:cs typeface="Verdana" charset="0"/>
              </a:rPr>
              <a:t>Questions?</a:t>
            </a:r>
            <a:endParaRPr lang="en-GB" dirty="0">
              <a:latin typeface="Calibri" charset="0"/>
              <a:cs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7345614"/>
              </p:ext>
            </p:extLst>
          </p:nvPr>
        </p:nvGraphicFramePr>
        <p:xfrm>
          <a:off x="333375" y="1524000"/>
          <a:ext cx="8181975" cy="4652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GB" dirty="0" smtClean="0"/>
              <a:t>Who’s who?</a:t>
            </a:r>
            <a:endParaRPr lang="en-GB" dirty="0"/>
          </a:p>
        </p:txBody>
      </p:sp>
    </p:spTree>
    <p:extLst>
      <p:ext uri="{BB962C8B-B14F-4D97-AF65-F5344CB8AC3E}">
        <p14:creationId xmlns:p14="http://schemas.microsoft.com/office/powerpoint/2010/main" val="4012401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3327581"/>
              </p:ext>
            </p:extLst>
          </p:nvPr>
        </p:nvGraphicFramePr>
        <p:xfrm>
          <a:off x="333375" y="1524001"/>
          <a:ext cx="8057443" cy="4353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GB" dirty="0" smtClean="0"/>
              <a:t>The eduGAIN family in GN4</a:t>
            </a:r>
            <a:br>
              <a:rPr lang="en-GB" dirty="0" smtClean="0"/>
            </a:br>
            <a:r>
              <a:rPr lang="en-GB" b="0" i="1" dirty="0" smtClean="0"/>
              <a:t>Service Development (SA5)</a:t>
            </a:r>
            <a:endParaRPr lang="en-GB" b="0" i="1" dirty="0"/>
          </a:p>
        </p:txBody>
      </p:sp>
      <p:sp>
        <p:nvSpPr>
          <p:cNvPr id="5" name="Rectangle 4"/>
          <p:cNvSpPr/>
          <p:nvPr/>
        </p:nvSpPr>
        <p:spPr bwMode="auto">
          <a:xfrm>
            <a:off x="683568" y="6093296"/>
            <a:ext cx="233060" cy="216024"/>
          </a:xfrm>
          <a:prstGeom prst="rect">
            <a:avLst/>
          </a:prstGeom>
          <a:solidFill>
            <a:srgbClr val="BFDC00"/>
          </a:solidFill>
          <a:ln w="9525" cap="flat" cmpd="sng" algn="ctr">
            <a:noFill/>
            <a:prstDash val="solid"/>
            <a:round/>
            <a:headEnd type="none" w="med" len="med"/>
            <a:tailEnd type="none" w="med" len="med"/>
          </a:ln>
          <a:effectLst/>
        </p:spPr>
        <p:txBody>
          <a:bodyPr/>
          <a:lstStyle/>
          <a:p>
            <a:pPr algn="ctr" eaLnBrk="0" hangingPunct="0"/>
            <a:endParaRPr lang="en-GB" sz="2400">
              <a:solidFill>
                <a:srgbClr val="074359"/>
              </a:solidFill>
              <a:latin typeface="Times" charset="0"/>
            </a:endParaRPr>
          </a:p>
        </p:txBody>
      </p:sp>
      <p:sp>
        <p:nvSpPr>
          <p:cNvPr id="9" name="TextBox 8"/>
          <p:cNvSpPr txBox="1"/>
          <p:nvPr/>
        </p:nvSpPr>
        <p:spPr>
          <a:xfrm>
            <a:off x="899592" y="6021288"/>
            <a:ext cx="992579" cy="338554"/>
          </a:xfrm>
          <a:prstGeom prst="rect">
            <a:avLst/>
          </a:prstGeom>
          <a:noFill/>
        </p:spPr>
        <p:txBody>
          <a:bodyPr wrap="none" rtlCol="0">
            <a:spAutoFit/>
          </a:bodyPr>
          <a:lstStyle/>
          <a:p>
            <a:pPr algn="ctr" eaLnBrk="0" hangingPunct="0"/>
            <a:r>
              <a:rPr lang="en-GB" sz="1600" dirty="0">
                <a:solidFill>
                  <a:srgbClr val="074359"/>
                </a:solidFill>
                <a:latin typeface="Gill Sans MT"/>
                <a:cs typeface="Gill Sans MT"/>
              </a:rPr>
              <a:t>New Task</a:t>
            </a:r>
          </a:p>
        </p:txBody>
      </p:sp>
      <p:sp>
        <p:nvSpPr>
          <p:cNvPr id="10" name="Rectangle 9"/>
          <p:cNvSpPr/>
          <p:nvPr/>
        </p:nvSpPr>
        <p:spPr bwMode="auto">
          <a:xfrm>
            <a:off x="2267744" y="6093296"/>
            <a:ext cx="233060" cy="216024"/>
          </a:xfrm>
          <a:prstGeom prst="rect">
            <a:avLst/>
          </a:prstGeom>
          <a:solidFill>
            <a:srgbClr val="FF6600"/>
          </a:solidFill>
          <a:ln w="9525" cap="flat" cmpd="sng" algn="ctr">
            <a:noFill/>
            <a:prstDash val="solid"/>
            <a:round/>
            <a:headEnd type="none" w="med" len="med"/>
            <a:tailEnd type="none" w="med" len="med"/>
          </a:ln>
          <a:effectLst/>
        </p:spPr>
        <p:txBody>
          <a:bodyPr/>
          <a:lstStyle/>
          <a:p>
            <a:pPr algn="ctr" eaLnBrk="0" hangingPunct="0"/>
            <a:endParaRPr lang="en-GB" sz="2400">
              <a:solidFill>
                <a:srgbClr val="074359"/>
              </a:solidFill>
              <a:latin typeface="Times" charset="0"/>
            </a:endParaRPr>
          </a:p>
        </p:txBody>
      </p:sp>
      <p:sp>
        <p:nvSpPr>
          <p:cNvPr id="11" name="TextBox 10"/>
          <p:cNvSpPr txBox="1"/>
          <p:nvPr/>
        </p:nvSpPr>
        <p:spPr>
          <a:xfrm>
            <a:off x="2530802" y="6021288"/>
            <a:ext cx="2185214" cy="338554"/>
          </a:xfrm>
          <a:prstGeom prst="rect">
            <a:avLst/>
          </a:prstGeom>
          <a:noFill/>
        </p:spPr>
        <p:txBody>
          <a:bodyPr wrap="none" rtlCol="0">
            <a:spAutoFit/>
          </a:bodyPr>
          <a:lstStyle/>
          <a:p>
            <a:pPr algn="ctr" eaLnBrk="0" hangingPunct="0"/>
            <a:r>
              <a:rPr lang="en-GB" sz="1600" dirty="0">
                <a:solidFill>
                  <a:srgbClr val="074359"/>
                </a:solidFill>
                <a:latin typeface="Gill Sans MT"/>
                <a:cs typeface="Gill Sans MT"/>
              </a:rPr>
              <a:t>New Subtask/work area</a:t>
            </a:r>
          </a:p>
        </p:txBody>
      </p:sp>
    </p:spTree>
    <p:extLst>
      <p:ext uri="{BB962C8B-B14F-4D97-AF65-F5344CB8AC3E}">
        <p14:creationId xmlns:p14="http://schemas.microsoft.com/office/powerpoint/2010/main" val="39411240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9939597"/>
              </p:ext>
            </p:extLst>
          </p:nvPr>
        </p:nvGraphicFramePr>
        <p:xfrm>
          <a:off x="333375" y="1524000"/>
          <a:ext cx="8206835" cy="440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GB" dirty="0" smtClean="0"/>
              <a:t>Service Development (SA5)</a:t>
            </a:r>
            <a:br>
              <a:rPr lang="en-GB" dirty="0" smtClean="0"/>
            </a:br>
            <a:r>
              <a:rPr lang="en-GB" b="0" i="1" dirty="0" smtClean="0"/>
              <a:t>Trust and Identity Harmonisation</a:t>
            </a:r>
            <a:endParaRPr lang="en-GB" b="0" i="1" dirty="0"/>
          </a:p>
        </p:txBody>
      </p:sp>
      <p:sp>
        <p:nvSpPr>
          <p:cNvPr id="10" name="Rectangle 9"/>
          <p:cNvSpPr/>
          <p:nvPr/>
        </p:nvSpPr>
        <p:spPr bwMode="auto">
          <a:xfrm>
            <a:off x="780550" y="6093296"/>
            <a:ext cx="233060" cy="216024"/>
          </a:xfrm>
          <a:prstGeom prst="rect">
            <a:avLst/>
          </a:prstGeom>
          <a:solidFill>
            <a:srgbClr val="FF6600"/>
          </a:solidFill>
          <a:ln w="9525" cap="flat" cmpd="sng" algn="ctr">
            <a:noFill/>
            <a:prstDash val="solid"/>
            <a:round/>
            <a:headEnd type="none" w="med" len="med"/>
            <a:tailEnd type="none" w="med" len="med"/>
          </a:ln>
          <a:effectLst/>
        </p:spPr>
        <p:txBody>
          <a:bodyPr/>
          <a:lstStyle/>
          <a:p>
            <a:pPr algn="ctr" eaLnBrk="0" hangingPunct="0"/>
            <a:endParaRPr lang="en-GB" sz="2400">
              <a:solidFill>
                <a:srgbClr val="074359"/>
              </a:solidFill>
              <a:latin typeface="Times" charset="0"/>
            </a:endParaRPr>
          </a:p>
        </p:txBody>
      </p:sp>
      <p:sp>
        <p:nvSpPr>
          <p:cNvPr id="11" name="TextBox 10"/>
          <p:cNvSpPr txBox="1"/>
          <p:nvPr/>
        </p:nvSpPr>
        <p:spPr>
          <a:xfrm>
            <a:off x="1043608" y="6021288"/>
            <a:ext cx="2185214" cy="338554"/>
          </a:xfrm>
          <a:prstGeom prst="rect">
            <a:avLst/>
          </a:prstGeom>
          <a:noFill/>
        </p:spPr>
        <p:txBody>
          <a:bodyPr wrap="none" rtlCol="0">
            <a:spAutoFit/>
          </a:bodyPr>
          <a:lstStyle/>
          <a:p>
            <a:pPr algn="ctr" eaLnBrk="0" hangingPunct="0"/>
            <a:r>
              <a:rPr lang="en-GB" sz="1600" dirty="0">
                <a:solidFill>
                  <a:srgbClr val="074359"/>
                </a:solidFill>
                <a:latin typeface="Gill Sans MT"/>
                <a:cs typeface="Gill Sans MT"/>
              </a:rPr>
              <a:t>New Subtask/work area</a:t>
            </a:r>
          </a:p>
        </p:txBody>
      </p:sp>
    </p:spTree>
    <p:extLst>
      <p:ext uri="{BB962C8B-B14F-4D97-AF65-F5344CB8AC3E}">
        <p14:creationId xmlns:p14="http://schemas.microsoft.com/office/powerpoint/2010/main" val="27853326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and Scholarship</a:t>
            </a:r>
            <a:endParaRPr lang="en-US" dirty="0"/>
          </a:p>
        </p:txBody>
      </p:sp>
      <p:sp>
        <p:nvSpPr>
          <p:cNvPr id="4" name="Slide Number Placeholder 3"/>
          <p:cNvSpPr>
            <a:spLocks noGrp="1"/>
          </p:cNvSpPr>
          <p:nvPr>
            <p:ph type="sldNum" sz="quarter" idx="10"/>
          </p:nvPr>
        </p:nvSpPr>
        <p:spPr/>
        <p:txBody>
          <a:bodyPr/>
          <a:lstStyle/>
          <a:p>
            <a:pPr>
              <a:defRPr/>
            </a:pPr>
            <a:fld id="{E7239851-CD20-E541-A8F3-BE079784CD5C}" type="slidenum">
              <a:rPr lang="en-GB" smtClean="0"/>
              <a:pPr>
                <a:defRPr/>
              </a:pPr>
              <a:t>5</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792051018"/>
              </p:ext>
            </p:extLst>
          </p:nvPr>
        </p:nvGraphicFramePr>
        <p:xfrm>
          <a:off x="1125622" y="1366897"/>
          <a:ext cx="6578769" cy="5217159"/>
        </p:xfrm>
        <a:graphic>
          <a:graphicData uri="http://schemas.openxmlformats.org/drawingml/2006/table">
            <a:tbl>
              <a:tblPr firstRow="1" bandRow="1">
                <a:tableStyleId>{2D5ABB26-0587-4C30-8999-92F81FD0307C}</a:tableStyleId>
              </a:tblPr>
              <a:tblGrid>
                <a:gridCol w="2006769"/>
                <a:gridCol w="1524000"/>
                <a:gridCol w="1524000"/>
                <a:gridCol w="1524000"/>
              </a:tblGrid>
              <a:tr h="370840">
                <a:tc>
                  <a:txBody>
                    <a:bodyPr/>
                    <a:lstStyle/>
                    <a:p>
                      <a:r>
                        <a:rPr lang="en-US" dirty="0" smtClean="0">
                          <a:solidFill>
                            <a:schemeClr val="bg1"/>
                          </a:solidFill>
                        </a:rPr>
                        <a:t>Date</a:t>
                      </a:r>
                      <a:endParaRPr lang="en-US"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3F5D"/>
                    </a:solidFill>
                  </a:tcPr>
                </a:tc>
                <a:tc>
                  <a:txBody>
                    <a:bodyPr/>
                    <a:lstStyle/>
                    <a:p>
                      <a:r>
                        <a:rPr lang="en-US" dirty="0" err="1" smtClean="0">
                          <a:solidFill>
                            <a:srgbClr val="FFFFFF"/>
                          </a:solidFill>
                        </a:rPr>
                        <a:t>IdPs</a:t>
                      </a:r>
                      <a:endParaRPr lang="en-US"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3F5D"/>
                    </a:solidFill>
                  </a:tcPr>
                </a:tc>
                <a:tc>
                  <a:txBody>
                    <a:bodyPr/>
                    <a:lstStyle/>
                    <a:p>
                      <a:r>
                        <a:rPr lang="en-US" dirty="0" smtClean="0">
                          <a:solidFill>
                            <a:srgbClr val="FFFFFF"/>
                          </a:solidFill>
                        </a:rPr>
                        <a:t>SPs</a:t>
                      </a:r>
                      <a:endParaRPr lang="en-US"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3F5D"/>
                    </a:solidFill>
                  </a:tcPr>
                </a:tc>
                <a:tc>
                  <a:txBody>
                    <a:bodyPr/>
                    <a:lstStyle/>
                    <a:p>
                      <a:r>
                        <a:rPr lang="en-US" dirty="0" smtClean="0">
                          <a:solidFill>
                            <a:srgbClr val="FFFFFF"/>
                          </a:solidFill>
                        </a:rPr>
                        <a:t>Federations</a:t>
                      </a:r>
                      <a:endParaRPr lang="en-US"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3F5D"/>
                    </a:solidFill>
                  </a:tcPr>
                </a:tc>
              </a:tr>
              <a:tr h="370840">
                <a:tc>
                  <a:txBody>
                    <a:bodyPr/>
                    <a:lstStyle/>
                    <a:p>
                      <a:r>
                        <a:rPr lang="en-US" dirty="0" smtClean="0"/>
                        <a:t>10 September 2105</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39</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46</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DFN, CESNET, </a:t>
                      </a:r>
                      <a:r>
                        <a:rPr lang="en-US" dirty="0" err="1" smtClean="0"/>
                        <a:t>SWITCHaai</a:t>
                      </a:r>
                      <a:r>
                        <a:rPr lang="en-US" dirty="0" smtClean="0"/>
                        <a:t>, UK, SWAMID, </a:t>
                      </a:r>
                      <a:r>
                        <a:rPr lang="en-US" dirty="0" err="1" smtClean="0"/>
                        <a:t>Aconet</a:t>
                      </a:r>
                      <a:r>
                        <a:rPr lang="en-US" dirty="0" smtClean="0"/>
                        <a:t>, </a:t>
                      </a:r>
                      <a:r>
                        <a:rPr lang="en-US" dirty="0" err="1" smtClean="0"/>
                        <a:t>InCommon</a:t>
                      </a:r>
                      <a:r>
                        <a:rPr lang="en-US" dirty="0" smtClean="0"/>
                        <a:t>, </a:t>
                      </a:r>
                      <a:r>
                        <a:rPr lang="en-US" dirty="0" err="1" smtClean="0"/>
                        <a:t>Feide</a:t>
                      </a:r>
                      <a:r>
                        <a:rPr lang="en-US" dirty="0" smtClean="0"/>
                        <a:t>. (8)</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r>
                        <a:rPr lang="en-US" dirty="0" smtClean="0"/>
                        <a:t>03 October</a:t>
                      </a:r>
                      <a:r>
                        <a:rPr lang="en-US" baseline="0" dirty="0" smtClean="0"/>
                        <a:t> 2015</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43</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51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DFN, CESNET, </a:t>
                      </a:r>
                      <a:r>
                        <a:rPr lang="en-US" dirty="0" err="1" smtClean="0"/>
                        <a:t>PIONER.Id</a:t>
                      </a:r>
                      <a:r>
                        <a:rPr lang="en-US" dirty="0" smtClean="0"/>
                        <a:t>, </a:t>
                      </a:r>
                      <a:r>
                        <a:rPr lang="en-US" dirty="0" err="1" smtClean="0"/>
                        <a:t>SWITCHaai</a:t>
                      </a:r>
                      <a:r>
                        <a:rPr lang="en-US" dirty="0" smtClean="0"/>
                        <a:t>, UK, SWAMID, </a:t>
                      </a:r>
                      <a:r>
                        <a:rPr lang="en-US" dirty="0" err="1" smtClean="0"/>
                        <a:t>Aconet</a:t>
                      </a:r>
                      <a:r>
                        <a:rPr lang="en-US" dirty="0" smtClean="0"/>
                        <a:t>, </a:t>
                      </a:r>
                      <a:r>
                        <a:rPr lang="en-US" dirty="0" err="1" smtClean="0"/>
                        <a:t>InCommon</a:t>
                      </a:r>
                      <a:r>
                        <a:rPr lang="en-US" dirty="0" smtClean="0"/>
                        <a:t>, </a:t>
                      </a:r>
                      <a:r>
                        <a:rPr lang="en-US" dirty="0" err="1" smtClean="0"/>
                        <a:t>Feide</a:t>
                      </a:r>
                      <a:r>
                        <a:rPr lang="en-US" dirty="0" smtClean="0"/>
                        <a:t>, </a:t>
                      </a:r>
                      <a:r>
                        <a:rPr lang="en-US" dirty="0" err="1" smtClean="0"/>
                        <a:t>SurfConext</a:t>
                      </a:r>
                      <a:r>
                        <a:rPr lang="en-US" dirty="0" smtClean="0"/>
                        <a:t>, IDEM. (11)</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039570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311115203"/>
              </p:ext>
            </p:extLst>
          </p:nvPr>
        </p:nvGraphicFramePr>
        <p:xfrm>
          <a:off x="87435" y="1720873"/>
          <a:ext cx="9004282" cy="4119879"/>
        </p:xfrm>
        <a:graphic>
          <a:graphicData uri="http://schemas.openxmlformats.org/drawingml/2006/table">
            <a:tbl>
              <a:tblPr bandRow="1">
                <a:tableStyleId>{5C22544A-7EE6-4342-B048-85BDC9FD1C3A}</a:tableStyleId>
              </a:tblPr>
              <a:tblGrid>
                <a:gridCol w="2195112"/>
                <a:gridCol w="6809170"/>
              </a:tblGrid>
              <a:tr h="370840">
                <a:tc>
                  <a:txBody>
                    <a:bodyPr/>
                    <a:lstStyle/>
                    <a:p>
                      <a:r>
                        <a:rPr lang="en-US" dirty="0" smtClean="0"/>
                        <a:t>CONSENT</a:t>
                      </a:r>
                      <a:endParaRPr lang="en-US" b="1" dirty="0"/>
                    </a:p>
                  </a:txBody>
                  <a:tcPr/>
                </a:tc>
                <a:tc>
                  <a:txBody>
                    <a:bodyPr/>
                    <a:lstStyle/>
                    <a:p>
                      <a:r>
                        <a:rPr lang="en-US" dirty="0" smtClean="0"/>
                        <a:t>The data subject has unambiguously given his consent.</a:t>
                      </a:r>
                      <a:endParaRPr lang="en-US" dirty="0"/>
                    </a:p>
                  </a:txBody>
                  <a:tcPr/>
                </a:tc>
              </a:tr>
              <a:tr h="370840">
                <a:tc>
                  <a:txBody>
                    <a:bodyPr/>
                    <a:lstStyle/>
                    <a:p>
                      <a:r>
                        <a:rPr lang="en-US" dirty="0" smtClean="0"/>
                        <a:t>CONTRACTUAL</a:t>
                      </a:r>
                      <a:endParaRPr lang="en-US" b="1" dirty="0"/>
                    </a:p>
                  </a:txBody>
                  <a:tcPr/>
                </a:tc>
                <a:tc>
                  <a:txBody>
                    <a:bodyPr/>
                    <a:lstStyle/>
                    <a:p>
                      <a:r>
                        <a:rPr lang="en-US" dirty="0" smtClean="0"/>
                        <a:t>Processing is necessary for the performance of a contract to which the data subject is party.</a:t>
                      </a:r>
                      <a:endParaRPr lang="en-US" dirty="0"/>
                    </a:p>
                  </a:txBody>
                  <a:tcPr/>
                </a:tc>
              </a:tr>
              <a:tr h="370840">
                <a:tc>
                  <a:txBody>
                    <a:bodyPr/>
                    <a:lstStyle/>
                    <a:p>
                      <a:r>
                        <a:rPr lang="en-US" dirty="0" smtClean="0"/>
                        <a:t>LEGAL OBLIGATION</a:t>
                      </a:r>
                      <a:endParaRPr lang="en-US" dirty="0"/>
                    </a:p>
                  </a:txBody>
                  <a:tcPr/>
                </a:tc>
                <a:tc>
                  <a:txBody>
                    <a:bodyPr/>
                    <a:lstStyle/>
                    <a:p>
                      <a:r>
                        <a:rPr lang="en-US" dirty="0" smtClean="0"/>
                        <a:t>Processing is necessary for compliance with a legal obligation to which the data controller is subject.</a:t>
                      </a:r>
                      <a:endParaRPr lang="en-US" dirty="0"/>
                    </a:p>
                  </a:txBody>
                  <a:tcPr/>
                </a:tc>
              </a:tr>
              <a:tr h="370840">
                <a:tc>
                  <a:txBody>
                    <a:bodyPr/>
                    <a:lstStyle/>
                    <a:p>
                      <a:r>
                        <a:rPr lang="en-US" dirty="0" smtClean="0"/>
                        <a:t>VITAL INTEREST</a:t>
                      </a:r>
                      <a:endParaRPr lang="en-US" dirty="0"/>
                    </a:p>
                  </a:txBody>
                  <a:tcPr/>
                </a:tc>
                <a:tc>
                  <a:txBody>
                    <a:bodyPr/>
                    <a:lstStyle/>
                    <a:p>
                      <a:r>
                        <a:rPr lang="en-US" dirty="0" smtClean="0"/>
                        <a:t>Processing is necessary in order to protect the vital interests of the data subject.</a:t>
                      </a:r>
                      <a:endParaRPr lang="en-US" dirty="0"/>
                    </a:p>
                  </a:txBody>
                  <a:tcPr/>
                </a:tc>
              </a:tr>
              <a:tr h="370840">
                <a:tc>
                  <a:txBody>
                    <a:bodyPr/>
                    <a:lstStyle/>
                    <a:p>
                      <a:r>
                        <a:rPr lang="en-US" dirty="0" smtClean="0"/>
                        <a:t>PUBLIC INTEREST</a:t>
                      </a:r>
                      <a:endParaRPr lang="en-US" dirty="0"/>
                    </a:p>
                  </a:txBody>
                  <a:tcPr/>
                </a:tc>
                <a:tc>
                  <a:txBody>
                    <a:bodyPr/>
                    <a:lstStyle/>
                    <a:p>
                      <a:r>
                        <a:rPr lang="en-US" dirty="0" smtClean="0"/>
                        <a:t>Processing is necessary for the performance of a task carried out in the public interest or in the exercise of official authority vested in the controller or in a third party to whom the data are disclosed.</a:t>
                      </a:r>
                      <a:endParaRPr lang="en-US" dirty="0"/>
                    </a:p>
                  </a:txBody>
                  <a:tcPr/>
                </a:tc>
              </a:tr>
              <a:tr h="370840">
                <a:tc>
                  <a:txBody>
                    <a:bodyPr/>
                    <a:lstStyle/>
                    <a:p>
                      <a:r>
                        <a:rPr lang="en-US" dirty="0" smtClean="0"/>
                        <a:t>LEGITIMATE</a:t>
                      </a:r>
                      <a:r>
                        <a:rPr lang="en-US" baseline="0" dirty="0" smtClean="0"/>
                        <a:t> INTERESTS</a:t>
                      </a:r>
                      <a:endParaRPr lang="en-US" b="1" dirty="0"/>
                    </a:p>
                  </a:txBody>
                  <a:tcPr/>
                </a:tc>
                <a:tc>
                  <a:txBody>
                    <a:bodyPr/>
                    <a:lstStyle/>
                    <a:p>
                      <a:r>
                        <a:rPr lang="en-US" dirty="0" smtClean="0"/>
                        <a:t>Processing is necessary for the purposes of the legitimate interests pursued by the controller or by the third party or parties to whom the data are disclosed.</a:t>
                      </a:r>
                      <a:endParaRPr lang="en-US" dirty="0"/>
                    </a:p>
                  </a:txBody>
                  <a:tcPr/>
                </a:tc>
              </a:tr>
            </a:tbl>
          </a:graphicData>
        </a:graphic>
      </p:graphicFrame>
    </p:spTree>
    <p:extLst>
      <p:ext uri="{BB962C8B-B14F-4D97-AF65-F5344CB8AC3E}">
        <p14:creationId xmlns:p14="http://schemas.microsoft.com/office/powerpoint/2010/main" val="41959868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important people say?</a:t>
            </a:r>
            <a:endParaRPr lang="en-US" dirty="0"/>
          </a:p>
        </p:txBody>
      </p:sp>
      <p:sp>
        <p:nvSpPr>
          <p:cNvPr id="3" name="Content Placeholder 2"/>
          <p:cNvSpPr>
            <a:spLocks noGrp="1"/>
          </p:cNvSpPr>
          <p:nvPr>
            <p:ph idx="1"/>
          </p:nvPr>
        </p:nvSpPr>
        <p:spPr/>
        <p:txBody>
          <a:bodyPr/>
          <a:lstStyle/>
          <a:p>
            <a:pPr marL="0" indent="0">
              <a:buNone/>
            </a:pPr>
            <a:r>
              <a:rPr lang="en-US" b="1" dirty="0" smtClean="0"/>
              <a:t>Article29 Working Party:</a:t>
            </a:r>
          </a:p>
          <a:p>
            <a:pPr marL="0" indent="0">
              <a:buNone/>
            </a:pPr>
            <a:endParaRPr lang="en-US" i="1" dirty="0"/>
          </a:p>
          <a:p>
            <a:pPr marL="0" indent="0">
              <a:buNone/>
            </a:pPr>
            <a:r>
              <a:rPr lang="en-US" i="1" dirty="0" smtClean="0"/>
              <a:t>"</a:t>
            </a:r>
            <a:r>
              <a:rPr lang="en-US" i="1" dirty="0"/>
              <a:t>The current text of Article 7(f) of the Directive is open ended. This flexible wording leaves much room for interpretation and has sometimes as experience has shown led to lack of predictability and lack of legal certainty. However, if used in the right context, and with the application of the right criteria, as set out in this Opinion, Article 7(f) has an essential role to play as a legal ground for legitimate data processing</a:t>
            </a:r>
            <a:r>
              <a:rPr lang="en-US" i="1" dirty="0" smtClean="0"/>
              <a:t>.”</a:t>
            </a:r>
          </a:p>
          <a:p>
            <a:pPr marL="0" indent="0">
              <a:buNone/>
            </a:pPr>
            <a:endParaRPr lang="en-US" i="1" dirty="0"/>
          </a:p>
          <a:p>
            <a:pPr marL="0" indent="0">
              <a:buNone/>
            </a:pPr>
            <a:r>
              <a:rPr lang="en-US" dirty="0" smtClean="0"/>
              <a:t>7(f)  = legitimate interests</a:t>
            </a:r>
            <a:endParaRPr lang="en-US" dirty="0"/>
          </a:p>
        </p:txBody>
      </p:sp>
    </p:spTree>
    <p:extLst>
      <p:ext uri="{BB962C8B-B14F-4D97-AF65-F5344CB8AC3E}">
        <p14:creationId xmlns:p14="http://schemas.microsoft.com/office/powerpoint/2010/main" val="19145396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important people say?</a:t>
            </a:r>
            <a:endParaRPr lang="en-US" dirty="0"/>
          </a:p>
        </p:txBody>
      </p:sp>
      <p:sp>
        <p:nvSpPr>
          <p:cNvPr id="3" name="Content Placeholder 2"/>
          <p:cNvSpPr>
            <a:spLocks noGrp="1"/>
          </p:cNvSpPr>
          <p:nvPr>
            <p:ph idx="1"/>
          </p:nvPr>
        </p:nvSpPr>
        <p:spPr/>
        <p:txBody>
          <a:bodyPr/>
          <a:lstStyle/>
          <a:p>
            <a:pPr marL="0" indent="0">
              <a:buNone/>
            </a:pPr>
            <a:r>
              <a:rPr lang="en-US" b="1" dirty="0"/>
              <a:t>Article29 Working Party:</a:t>
            </a:r>
          </a:p>
          <a:p>
            <a:pPr marL="0" indent="0">
              <a:buNone/>
            </a:pPr>
            <a:endParaRPr lang="en-US" dirty="0" smtClean="0"/>
          </a:p>
          <a:p>
            <a:pPr marL="0" indent="0">
              <a:buNone/>
            </a:pPr>
            <a:r>
              <a:rPr lang="en-US" i="1" dirty="0"/>
              <a:t>"...an appropriate assessment of the balance under Article 7(f), often with an opportunity to opt-out of the processing, may in other cases be a valid alternative to inappropriate use of, for instance, the ground of 'consent' or 'necessity for the performance of a contract'. Considered in this way, Article 7(f) presents complementary safeguards - which require appropriate measures - compared to the other pre-determined grounds</a:t>
            </a:r>
            <a:r>
              <a:rPr lang="en-US" i="1" dirty="0" smtClean="0"/>
              <a:t>.”</a:t>
            </a:r>
          </a:p>
          <a:p>
            <a:pPr marL="0" indent="0">
              <a:buNone/>
            </a:pPr>
            <a:endParaRPr lang="en-US" i="1" dirty="0"/>
          </a:p>
          <a:p>
            <a:pPr marL="0" indent="0" algn="ctr">
              <a:buNone/>
            </a:pPr>
            <a:r>
              <a:rPr lang="en-US" b="1" dirty="0" smtClean="0"/>
              <a:t>PERFORM A BALANCE TEST</a:t>
            </a:r>
            <a:endParaRPr lang="en-US" b="1" dirty="0"/>
          </a:p>
        </p:txBody>
      </p:sp>
    </p:spTree>
    <p:extLst>
      <p:ext uri="{BB962C8B-B14F-4D97-AF65-F5344CB8AC3E}">
        <p14:creationId xmlns:p14="http://schemas.microsoft.com/office/powerpoint/2010/main" val="37977866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99877125"/>
              </p:ext>
            </p:extLst>
          </p:nvPr>
        </p:nvGraphicFramePr>
        <p:xfrm>
          <a:off x="1542406" y="1246275"/>
          <a:ext cx="6888297" cy="4566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 y="6043659"/>
            <a:ext cx="8553969" cy="369332"/>
          </a:xfrm>
          <a:prstGeom prst="rect">
            <a:avLst/>
          </a:prstGeom>
        </p:spPr>
        <p:txBody>
          <a:bodyPr wrap="square">
            <a:spAutoFit/>
          </a:bodyPr>
          <a:lstStyle/>
          <a:p>
            <a:r>
              <a:rPr lang="en-US" dirty="0" smtClean="0"/>
              <a:t>https://</a:t>
            </a:r>
            <a:r>
              <a:rPr lang="en-US" dirty="0" err="1" smtClean="0"/>
              <a:t>wiki.refeds.org</a:t>
            </a:r>
            <a:r>
              <a:rPr lang="en-US" dirty="0" smtClean="0"/>
              <a:t>/display/ENT/</a:t>
            </a:r>
            <a:r>
              <a:rPr lang="en-US" dirty="0" err="1" smtClean="0"/>
              <a:t>Guidance+on+justification+for+attribute+release</a:t>
            </a:r>
            <a:endParaRPr lang="en-US" dirty="0"/>
          </a:p>
        </p:txBody>
      </p:sp>
    </p:spTree>
    <p:extLst>
      <p:ext uri="{BB962C8B-B14F-4D97-AF65-F5344CB8AC3E}">
        <p14:creationId xmlns:p14="http://schemas.microsoft.com/office/powerpoint/2010/main" val="40209974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EANT PPT template 4 3 forma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10D0992E-CCCF-45DB-AB26-A4F50B75E4D6}" vid="{C2252C9B-28CB-4431-8278-C26B15A76942}"/>
    </a:ext>
  </a:extLst>
</a:theme>
</file>

<file path=ppt/theme/theme2.xml><?xml version="1.0" encoding="utf-8"?>
<a:theme xmlns:a="http://schemas.openxmlformats.org/drawingml/2006/main" name="GÉANT_template_2013">
  <a:themeElements>
    <a:clrScheme name="">
      <a:dk1>
        <a:srgbClr val="074359"/>
      </a:dk1>
      <a:lt1>
        <a:srgbClr val="FFFFFF"/>
      </a:lt1>
      <a:dk2>
        <a:srgbClr val="FFFFFF"/>
      </a:dk2>
      <a:lt2>
        <a:srgbClr val="0D8B9F"/>
      </a:lt2>
      <a:accent1>
        <a:srgbClr val="00899F"/>
      </a:accent1>
      <a:accent2>
        <a:srgbClr val="E0C300"/>
      </a:accent2>
      <a:accent3>
        <a:srgbClr val="FFFFFF"/>
      </a:accent3>
      <a:accent4>
        <a:srgbClr val="05384B"/>
      </a:accent4>
      <a:accent5>
        <a:srgbClr val="AAC4CD"/>
      </a:accent5>
      <a:accent6>
        <a:srgbClr val="CBB000"/>
      </a:accent6>
      <a:hlink>
        <a:srgbClr val="EE5019"/>
      </a:hlink>
      <a:folHlink>
        <a:srgbClr val="BFDD0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7019c98-23ef-46f8-8434-cfd3a3bc7393">GN4PROJ-13-15</_dlc_DocId>
    <_dlc_DocIdUrl xmlns="e7019c98-23ef-46f8-8434-cfd3a3bc7393">
      <Url>https://intranet.geant.org/help-and-support/_layouts/15/DocIdRedir.aspx?ID=GN4PROJ-13-15</Url>
      <Description>GN4PROJ-13-15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FC14C35B6BD02428EFDFCF6B38DCCFF" ma:contentTypeVersion="3" ma:contentTypeDescription="Create a new document." ma:contentTypeScope="" ma:versionID="cb80918fe4a605eb18370ba55c5d957b">
  <xsd:schema xmlns:xsd="http://www.w3.org/2001/XMLSchema" xmlns:xs="http://www.w3.org/2001/XMLSchema" xmlns:p="http://schemas.microsoft.com/office/2006/metadata/properties" xmlns:ns1="http://schemas.microsoft.com/sharepoint/v3" xmlns:ns2="e7019c98-23ef-46f8-8434-cfd3a3bc7393" targetNamespace="http://schemas.microsoft.com/office/2006/metadata/properties" ma:root="true" ma:fieldsID="19d4d48c21c094bbdb8e7cf95f595ca6" ns1:_="" ns2:_="">
    <xsd:import namespace="http://schemas.microsoft.com/sharepoint/v3"/>
    <xsd:import namespace="e7019c98-23ef-46f8-8434-cfd3a3bc739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19c98-23ef-46f8-8434-cfd3a3bc739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59AA3960-760A-4B61-8C8B-DBF90F37C8C8}">
  <ds:schemaRefs>
    <ds:schemaRef ds:uri="http://schemas.microsoft.com/office/2006/metadata/properties"/>
    <ds:schemaRef ds:uri="http://schemas.microsoft.com/office/infopath/2007/PartnerControls"/>
    <ds:schemaRef ds:uri="http://schemas.microsoft.com/sharepoint/v3"/>
    <ds:schemaRef ds:uri="e7019c98-23ef-46f8-8434-cfd3a3bc7393"/>
  </ds:schemaRefs>
</ds:datastoreItem>
</file>

<file path=customXml/itemProps3.xml><?xml version="1.0" encoding="utf-8"?>
<ds:datastoreItem xmlns:ds="http://schemas.openxmlformats.org/officeDocument/2006/customXml" ds:itemID="{C47CDDC3-53C5-49FD-9CC6-A95D5E6CF614}">
  <ds:schemaRefs>
    <ds:schemaRef ds:uri="http://schemas.microsoft.com/sharepoint/events"/>
  </ds:schemaRefs>
</ds:datastoreItem>
</file>

<file path=customXml/itemProps4.xml><?xml version="1.0" encoding="utf-8"?>
<ds:datastoreItem xmlns:ds="http://schemas.openxmlformats.org/officeDocument/2006/customXml" ds:itemID="{D0DDEFE0-7B91-432A-A6A7-ACD9A02E8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019c98-23ef-46f8-8434-cfd3a3bc7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GEANT PPT template 4 3 format.pot</Template>
  <TotalTime>1687</TotalTime>
  <Words>1081</Words>
  <Application>Microsoft Macintosh PowerPoint</Application>
  <PresentationFormat>On-screen Show (4:3)</PresentationFormat>
  <Paragraphs>202</Paragraphs>
  <Slides>18</Slides>
  <Notes>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GEANT PPT template 4 3 format</vt:lpstr>
      <vt:lpstr>GÉANT_template_2013</vt:lpstr>
      <vt:lpstr>PowerPoint Presentation</vt:lpstr>
      <vt:lpstr>Who’s who?</vt:lpstr>
      <vt:lpstr>The eduGAIN family in GN4 Service Development (SA5)</vt:lpstr>
      <vt:lpstr>Service Development (SA5) Trust and Identity Harmonisation</vt:lpstr>
      <vt:lpstr>Research and Scholarship</vt:lpstr>
      <vt:lpstr>PowerPoint Presentation</vt:lpstr>
      <vt:lpstr>What do the important people say?</vt:lpstr>
      <vt:lpstr>What do the important people say?</vt:lpstr>
      <vt:lpstr>PowerPoint Presentation</vt:lpstr>
      <vt:lpstr>7-STEP PLAN</vt:lpstr>
      <vt:lpstr>7-STEP PLAN</vt:lpstr>
      <vt:lpstr>Where?</vt:lpstr>
      <vt:lpstr>What will you see?</vt:lpstr>
      <vt:lpstr>The eduGAIN context Growth &amp; Maturity</vt:lpstr>
      <vt:lpstr>Trust and Identity Harmonisation Relationships</vt:lpstr>
      <vt:lpstr>In depth – Assurance REFEDS/GÉANT/AARC working together</vt:lpstr>
      <vt:lpstr>SA5 at TechX </vt:lpstr>
      <vt:lpstr>PowerPoint Presentation</vt:lpstr>
    </vt:vector>
  </TitlesOfParts>
  <Company>DANTE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
  <cp:lastModifiedBy>Nicole Harris</cp:lastModifiedBy>
  <cp:revision>56</cp:revision>
  <cp:lastPrinted>2015-05-01T10:30:08Z</cp:lastPrinted>
  <dcterms:created xsi:type="dcterms:W3CDTF">2015-04-29T14:13:57Z</dcterms:created>
  <dcterms:modified xsi:type="dcterms:W3CDTF">2015-10-04T17:28:29Z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5dfef42f-72c4-4868-8596-52062fbf522b</vt:lpwstr>
  </property>
</Properties>
</file>